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2"/>
  </p:notesMasterIdLst>
  <p:handoutMasterIdLst>
    <p:handoutMasterId r:id="rId73"/>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335" r:id="rId36"/>
    <p:sldId id="290" r:id="rId37"/>
    <p:sldId id="291" r:id="rId38"/>
    <p:sldId id="292" r:id="rId39"/>
    <p:sldId id="294" r:id="rId40"/>
    <p:sldId id="296" r:id="rId41"/>
    <p:sldId id="298" r:id="rId42"/>
    <p:sldId id="299" r:id="rId43"/>
    <p:sldId id="301" r:id="rId44"/>
    <p:sldId id="302"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8" r:id="rId66"/>
    <p:sldId id="329" r:id="rId67"/>
    <p:sldId id="330" r:id="rId68"/>
    <p:sldId id="331" r:id="rId69"/>
    <p:sldId id="332" r:id="rId70"/>
    <p:sldId id="334" r:id="rId71"/>
  </p:sldIdLst>
  <p:sldSz cx="9144000" cy="5143500" type="screen16x9"/>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p:cViewPr varScale="1">
        <p:scale>
          <a:sx n="148" d="100"/>
          <a:sy n="148" d="100"/>
        </p:scale>
        <p:origin x="-564" y="-9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Päise kohatäide 1"/>
          <p:cNvSpPr txBox="1">
            <a:spLocks noGrp="1"/>
          </p:cNvSpPr>
          <p:nvPr>
            <p:ph type="hdr" sz="quarter"/>
          </p:nvPr>
        </p:nvSpPr>
        <p:spPr>
          <a:xfrm>
            <a:off x="0" y="0"/>
            <a:ext cx="2976173" cy="456900"/>
          </a:xfrm>
          <a:prstGeom prst="rect">
            <a:avLst/>
          </a:prstGeom>
          <a:noFill/>
          <a:ln>
            <a:noFill/>
          </a:ln>
        </p:spPr>
        <p:txBody>
          <a:bodyPr vert="horz" wrap="none" lIns="78903" tIns="39452" rIns="78903" bIns="39452" anchorCtr="0" compatLnSpc="0"/>
          <a:lstStyle/>
          <a:p>
            <a:pPr hangingPunct="0">
              <a:defRPr sz="1400"/>
            </a:pPr>
            <a:endParaRPr lang="et-EE" sz="1200">
              <a:latin typeface="Arial" pitchFamily="18"/>
              <a:ea typeface="Microsoft YaHei" pitchFamily="2"/>
              <a:cs typeface="Lucida Sans" pitchFamily="2"/>
            </a:endParaRPr>
          </a:p>
        </p:txBody>
      </p:sp>
      <p:sp>
        <p:nvSpPr>
          <p:cNvPr id="3" name="Kuupäeva kohatäide 2"/>
          <p:cNvSpPr txBox="1">
            <a:spLocks noGrp="1"/>
          </p:cNvSpPr>
          <p:nvPr>
            <p:ph type="dt" sz="quarter" idx="1"/>
          </p:nvPr>
        </p:nvSpPr>
        <p:spPr>
          <a:xfrm>
            <a:off x="3881795" y="0"/>
            <a:ext cx="2976173" cy="456900"/>
          </a:xfrm>
          <a:prstGeom prst="rect">
            <a:avLst/>
          </a:prstGeom>
          <a:noFill/>
          <a:ln>
            <a:noFill/>
          </a:ln>
        </p:spPr>
        <p:txBody>
          <a:bodyPr vert="horz" wrap="none" lIns="78903" tIns="39452" rIns="78903" bIns="39452" anchorCtr="0" compatLnSpc="0"/>
          <a:lstStyle/>
          <a:p>
            <a:pPr algn="r" hangingPunct="0">
              <a:defRPr sz="1400"/>
            </a:pPr>
            <a:fld id="{9F019FC5-AF11-4446-AFD0-D7E5E5F592E6}" type="datetimeFigureOut">
              <a:t>18.04.2017</a:t>
            </a:fld>
            <a:endParaRPr lang="et-EE" sz="1200">
              <a:latin typeface="Arial" pitchFamily="18"/>
              <a:ea typeface="Microsoft YaHei" pitchFamily="2"/>
              <a:cs typeface="Lucida Sans" pitchFamily="2"/>
            </a:endParaRPr>
          </a:p>
        </p:txBody>
      </p:sp>
      <p:sp>
        <p:nvSpPr>
          <p:cNvPr id="4" name="Jaluse kohatäide 3"/>
          <p:cNvSpPr txBox="1">
            <a:spLocks noGrp="1"/>
          </p:cNvSpPr>
          <p:nvPr>
            <p:ph type="ftr" sz="quarter" idx="2"/>
          </p:nvPr>
        </p:nvSpPr>
        <p:spPr>
          <a:xfrm>
            <a:off x="0" y="8686952"/>
            <a:ext cx="2976173" cy="456900"/>
          </a:xfrm>
          <a:prstGeom prst="rect">
            <a:avLst/>
          </a:prstGeom>
          <a:noFill/>
          <a:ln>
            <a:noFill/>
          </a:ln>
        </p:spPr>
        <p:txBody>
          <a:bodyPr vert="horz" wrap="none" lIns="78903" tIns="39452" rIns="78903" bIns="39452" anchor="b" anchorCtr="0" compatLnSpc="0"/>
          <a:lstStyle/>
          <a:p>
            <a:pPr hangingPunct="0">
              <a:defRPr sz="1400"/>
            </a:pPr>
            <a:endParaRPr lang="et-EE" sz="1200">
              <a:latin typeface="Arial" pitchFamily="18"/>
              <a:ea typeface="Microsoft YaHei" pitchFamily="2"/>
              <a:cs typeface="Lucida Sans" pitchFamily="2"/>
            </a:endParaRPr>
          </a:p>
        </p:txBody>
      </p:sp>
      <p:sp>
        <p:nvSpPr>
          <p:cNvPr id="5" name="Slaidinumbri kohatäide 4"/>
          <p:cNvSpPr txBox="1">
            <a:spLocks noGrp="1"/>
          </p:cNvSpPr>
          <p:nvPr>
            <p:ph type="sldNum" sz="quarter" idx="3"/>
          </p:nvPr>
        </p:nvSpPr>
        <p:spPr>
          <a:xfrm>
            <a:off x="3881795" y="8686952"/>
            <a:ext cx="2976173" cy="456900"/>
          </a:xfrm>
          <a:prstGeom prst="rect">
            <a:avLst/>
          </a:prstGeom>
          <a:noFill/>
          <a:ln>
            <a:noFill/>
          </a:ln>
        </p:spPr>
        <p:txBody>
          <a:bodyPr vert="horz" wrap="none" lIns="78903" tIns="39452" rIns="78903" bIns="39452" anchor="b" anchorCtr="0" compatLnSpc="0"/>
          <a:lstStyle/>
          <a:p>
            <a:pPr algn="r" hangingPunct="0">
              <a:defRPr sz="1400"/>
            </a:pPr>
            <a:fld id="{7CA3D835-50BE-4241-A71D-A54EB1D4222A}" type="slidenum">
              <a:t>‹#›</a:t>
            </a:fld>
            <a:endParaRPr lang="et-EE" sz="1200">
              <a:latin typeface="Arial" pitchFamily="18"/>
              <a:ea typeface="Microsoft YaHei" pitchFamily="2"/>
              <a:cs typeface="Lucida Sans" pitchFamily="2"/>
            </a:endParaRPr>
          </a:p>
        </p:txBody>
      </p:sp>
    </p:spTree>
    <p:extLst>
      <p:ext uri="{BB962C8B-B14F-4D97-AF65-F5344CB8AC3E}">
        <p14:creationId xmlns:p14="http://schemas.microsoft.com/office/powerpoint/2010/main" val="3669777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aidi pildi kohatäide 1"/>
          <p:cNvSpPr>
            <a:spLocks noGrp="1" noRot="1" noChangeAspect="1"/>
          </p:cNvSpPr>
          <p:nvPr>
            <p:ph type="sldImg" idx="2"/>
          </p:nvPr>
        </p:nvSpPr>
        <p:spPr>
          <a:xfrm>
            <a:off x="1107000" y="812520"/>
            <a:ext cx="5345280" cy="4008959"/>
          </a:xfrm>
          <a:prstGeom prst="rect">
            <a:avLst/>
          </a:prstGeom>
          <a:noFill/>
          <a:ln>
            <a:noFill/>
            <a:prstDash val="solid"/>
          </a:ln>
        </p:spPr>
      </p:sp>
      <p:sp>
        <p:nvSpPr>
          <p:cNvPr id="3" name="Märkmete kohatäide 2"/>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t-EE"/>
          </a:p>
        </p:txBody>
      </p:sp>
      <p:sp>
        <p:nvSpPr>
          <p:cNvPr id="4" name="Päise kohatäide 3"/>
          <p:cNvSpPr txBox="1">
            <a:spLocks noGrp="1"/>
          </p:cNvSpPr>
          <p:nvPr>
            <p:ph type="hdr" sz="quarter"/>
          </p:nvPr>
        </p:nvSpPr>
        <p:spPr>
          <a:xfrm>
            <a:off x="0" y="0"/>
            <a:ext cx="3280680" cy="534240"/>
          </a:xfrm>
          <a:prstGeom prst="rect">
            <a:avLst/>
          </a:prstGeom>
          <a:noFill/>
          <a:ln>
            <a:noFill/>
          </a:ln>
        </p:spPr>
        <p:txBody>
          <a:bodyPr lIns="0" tIns="0" rIns="0" bIns="0" anchorCtr="0"/>
          <a:lstStyle>
            <a:lvl1pPr lvl="0" rtl="0" hangingPunct="0">
              <a:buNone/>
              <a:tabLst/>
              <a:defRPr lang="et-EE" sz="1400" kern="1200">
                <a:latin typeface="Times New Roman" pitchFamily="18"/>
                <a:ea typeface="Arial Unicode MS" pitchFamily="2"/>
                <a:cs typeface="Tahoma" pitchFamily="2"/>
              </a:defRPr>
            </a:lvl1pPr>
          </a:lstStyle>
          <a:p>
            <a:pPr lvl="0"/>
            <a:endParaRPr lang="et-EE"/>
          </a:p>
        </p:txBody>
      </p:sp>
      <p:sp>
        <p:nvSpPr>
          <p:cNvPr id="5" name="Kuupäeva kohatäide 4"/>
          <p:cNvSpPr txBox="1">
            <a:spLocks noGrp="1"/>
          </p:cNvSpPr>
          <p:nvPr>
            <p:ph type="dt" idx="1"/>
          </p:nvPr>
        </p:nvSpPr>
        <p:spPr>
          <a:xfrm>
            <a:off x="4278960" y="0"/>
            <a:ext cx="3280680" cy="534240"/>
          </a:xfrm>
          <a:prstGeom prst="rect">
            <a:avLst/>
          </a:prstGeom>
          <a:noFill/>
          <a:ln>
            <a:noFill/>
          </a:ln>
        </p:spPr>
        <p:txBody>
          <a:bodyPr lIns="0" tIns="0" rIns="0" bIns="0" anchorCtr="0"/>
          <a:lstStyle>
            <a:lvl1pPr lvl="0" algn="r" rtl="0" hangingPunct="0">
              <a:buNone/>
              <a:tabLst/>
              <a:defRPr lang="et-EE" sz="1400" kern="1200">
                <a:latin typeface="Times New Roman" pitchFamily="18"/>
                <a:ea typeface="Arial Unicode MS" pitchFamily="2"/>
                <a:cs typeface="Tahoma" pitchFamily="2"/>
              </a:defRPr>
            </a:lvl1pPr>
          </a:lstStyle>
          <a:p>
            <a:pPr lvl="0"/>
            <a:fld id="{4741BE1C-1827-45DB-AB7A-6BCA1DE368DD}" type="datetimeFigureOut">
              <a:t>18.04.2017</a:t>
            </a:fld>
            <a:endParaRPr lang="et-EE"/>
          </a:p>
        </p:txBody>
      </p:sp>
      <p:sp>
        <p:nvSpPr>
          <p:cNvPr id="6" name="Jaluse kohatäide 5"/>
          <p:cNvSpPr txBox="1">
            <a:spLocks noGrp="1"/>
          </p:cNvSpPr>
          <p:nvPr>
            <p:ph type="ftr" sz="quarter" idx="4"/>
          </p:nvPr>
        </p:nvSpPr>
        <p:spPr>
          <a:xfrm>
            <a:off x="0" y="10157400"/>
            <a:ext cx="3280680" cy="534240"/>
          </a:xfrm>
          <a:prstGeom prst="rect">
            <a:avLst/>
          </a:prstGeom>
          <a:noFill/>
          <a:ln>
            <a:noFill/>
          </a:ln>
        </p:spPr>
        <p:txBody>
          <a:bodyPr lIns="0" tIns="0" rIns="0" bIns="0" anchor="b" anchorCtr="0"/>
          <a:lstStyle>
            <a:lvl1pPr lvl="0" rtl="0" hangingPunct="0">
              <a:buNone/>
              <a:tabLst/>
              <a:defRPr lang="et-EE" sz="1400" kern="1200">
                <a:latin typeface="Times New Roman" pitchFamily="18"/>
                <a:ea typeface="Arial Unicode MS" pitchFamily="2"/>
                <a:cs typeface="Tahoma" pitchFamily="2"/>
              </a:defRPr>
            </a:lvl1pPr>
          </a:lstStyle>
          <a:p>
            <a:pPr lvl="0"/>
            <a:endParaRPr lang="et-EE"/>
          </a:p>
        </p:txBody>
      </p:sp>
      <p:sp>
        <p:nvSpPr>
          <p:cNvPr id="7" name="Slaidinumbri kohatäide 6"/>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lstStyle>
            <a:lvl1pPr lvl="0" algn="r" rtl="0" hangingPunct="0">
              <a:buNone/>
              <a:tabLst/>
              <a:defRPr lang="et-EE" sz="1400" kern="1200">
                <a:latin typeface="Times New Roman" pitchFamily="18"/>
                <a:ea typeface="Arial Unicode MS" pitchFamily="2"/>
                <a:cs typeface="Tahoma" pitchFamily="2"/>
              </a:defRPr>
            </a:lvl1pPr>
          </a:lstStyle>
          <a:p>
            <a:pPr lvl="0"/>
            <a:fld id="{7FA32D9A-EF97-40B2-87F0-CCF683992057}" type="slidenum">
              <a:t>‹#›</a:t>
            </a:fld>
            <a:endParaRPr lang="et-EE"/>
          </a:p>
        </p:txBody>
      </p:sp>
    </p:spTree>
    <p:extLst>
      <p:ext uri="{BB962C8B-B14F-4D97-AF65-F5344CB8AC3E}">
        <p14:creationId xmlns:p14="http://schemas.microsoft.com/office/powerpoint/2010/main" val="4136707496"/>
      </p:ext>
    </p:extLst>
  </p:cSld>
  <p:clrMap bg1="lt1" tx1="dk1" bg2="lt2" tx2="dk2" accent1="accent1" accent2="accent2" accent3="accent3" accent4="accent4" accent5="accent5" accent6="accent6" hlink="hlink" folHlink="folHlink"/>
  <p:notesStyle>
    <a:lvl1pPr marL="216000" marR="0" indent="-216000" rtl="0" hangingPunct="0">
      <a:tabLst/>
      <a:defRPr lang="et-EE" sz="2000" b="0" i="0" u="none" strike="noStrike" kern="1200">
        <a:ln>
          <a:noFill/>
        </a:ln>
        <a:latin typeface="Arial" pitchFamily="18"/>
        <a:ea typeface="Microsoft YaHei"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6"/>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9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0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0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1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6"/>
          <p:cNvSpPr>
            <a:spLocks noGrp="1" noRot="1" noChangeAspect="1" noResize="1"/>
          </p:cNvSpPr>
          <p:nvPr>
            <p:ph type="sldImg"/>
          </p:nvPr>
        </p:nvSpPr>
        <p:spPr>
          <a:xfrm>
            <a:off x="381240" y="685799"/>
            <a:ext cx="6095519" cy="3428639"/>
          </a:xfrm>
          <a:solidFill>
            <a:schemeClr val="accent1"/>
          </a:solidFill>
          <a:ln w="25400">
            <a:solidFill>
              <a:schemeClr val="accent1">
                <a:shade val="50000"/>
              </a:schemeClr>
            </a:solidFill>
            <a:prstDash val="solid"/>
          </a:ln>
        </p:spPr>
      </p:sp>
      <p:sp>
        <p:nvSpPr>
          <p:cNvPr id="3" name="Shape 11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2"/>
          <p:cNvSpPr>
            <a:spLocks noGrp="1" noRot="1" noChangeAspect="1" noResize="1"/>
          </p:cNvSpPr>
          <p:nvPr>
            <p:ph type="sldImg"/>
          </p:nvPr>
        </p:nvSpPr>
        <p:spPr>
          <a:xfrm>
            <a:off x="381240" y="685799"/>
            <a:ext cx="6095519" cy="3428639"/>
          </a:xfrm>
          <a:solidFill>
            <a:schemeClr val="accent1"/>
          </a:solidFill>
          <a:ln w="25400">
            <a:solidFill>
              <a:schemeClr val="accent1">
                <a:shade val="50000"/>
              </a:schemeClr>
            </a:solidFill>
            <a:prstDash val="solid"/>
          </a:ln>
        </p:spPr>
      </p:sp>
      <p:sp>
        <p:nvSpPr>
          <p:cNvPr id="3" name="Shape 123"/>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2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2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52"/>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5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5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65"/>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66"/>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1"/>
          <p:cNvSpPr>
            <a:spLocks noGrp="1" noRot="1" noChangeAspect="1" noResize="1"/>
          </p:cNvSpPr>
          <p:nvPr>
            <p:ph type="sldImg"/>
          </p:nvPr>
        </p:nvSpPr>
        <p:spPr>
          <a:xfrm>
            <a:off x="381240" y="685799"/>
            <a:ext cx="6095519" cy="3428639"/>
          </a:xfrm>
          <a:solidFill>
            <a:schemeClr val="accent1"/>
          </a:solidFill>
          <a:ln w="25400">
            <a:solidFill>
              <a:schemeClr val="accent1">
                <a:shade val="50000"/>
              </a:schemeClr>
            </a:solidFill>
            <a:prstDash val="solid"/>
          </a:ln>
        </p:spPr>
      </p:sp>
      <p:sp>
        <p:nvSpPr>
          <p:cNvPr id="3" name="Shape 172"/>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45"/>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46"/>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7"/>
          <p:cNvSpPr>
            <a:spLocks noGrp="1" noRot="1" noChangeAspect="1" noResize="1"/>
          </p:cNvSpPr>
          <p:nvPr>
            <p:ph type="sldImg"/>
          </p:nvPr>
        </p:nvSpPr>
        <p:spPr>
          <a:xfrm>
            <a:off x="381240" y="685799"/>
            <a:ext cx="6095519" cy="3428639"/>
          </a:xfrm>
          <a:solidFill>
            <a:schemeClr val="accent1"/>
          </a:solidFill>
          <a:ln w="25400">
            <a:solidFill>
              <a:schemeClr val="accent1">
                <a:shade val="50000"/>
              </a:schemeClr>
            </a:solidFill>
            <a:prstDash val="solid"/>
          </a:ln>
        </p:spPr>
      </p:sp>
      <p:sp>
        <p:nvSpPr>
          <p:cNvPr id="3" name="Shape 17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3"/>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84"/>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9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0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0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0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13"/>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14"/>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2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2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2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3"/>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34"/>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42"/>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43"/>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92"/>
          <p:cNvSpPr>
            <a:spLocks noGrp="1" noRot="1" noChangeAspect="1" noResize="1"/>
          </p:cNvSpPr>
          <p:nvPr>
            <p:ph type="sldImg"/>
          </p:nvPr>
        </p:nvSpPr>
        <p:spPr>
          <a:xfrm>
            <a:off x="381240" y="685799"/>
            <a:ext cx="6095519" cy="3428639"/>
          </a:xfrm>
          <a:solidFill>
            <a:schemeClr val="accent1"/>
          </a:solidFill>
          <a:ln w="25400">
            <a:solidFill>
              <a:schemeClr val="accent1">
                <a:shade val="50000"/>
              </a:schemeClr>
            </a:solidFill>
            <a:prstDash val="solid"/>
          </a:ln>
        </p:spPr>
      </p:sp>
      <p:sp>
        <p:nvSpPr>
          <p:cNvPr id="3" name="Shape 93"/>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49"/>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50"/>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5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5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6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6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76"/>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7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7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7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9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29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03"/>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304"/>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2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322"/>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39"/>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340"/>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65"/>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366"/>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85"/>
          <p:cNvSpPr>
            <a:spLocks noGrp="1" noRot="1" noChangeAspect="1" noResize="1"/>
          </p:cNvSpPr>
          <p:nvPr>
            <p:ph type="sldImg"/>
          </p:nvPr>
        </p:nvSpPr>
        <p:spPr>
          <a:xfrm>
            <a:off x="381240" y="685799"/>
            <a:ext cx="6095519" cy="3428639"/>
          </a:xfrm>
          <a:solidFill>
            <a:schemeClr val="accent1"/>
          </a:solidFill>
          <a:ln w="25400">
            <a:solidFill>
              <a:schemeClr val="accent1">
                <a:shade val="50000"/>
              </a:schemeClr>
            </a:solidFill>
            <a:prstDash val="solid"/>
          </a:ln>
        </p:spPr>
      </p:sp>
      <p:sp>
        <p:nvSpPr>
          <p:cNvPr id="3" name="Shape 86"/>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79"/>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380"/>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85"/>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386"/>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99"/>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00"/>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2"/>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13"/>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6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6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4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4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4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9"/>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20"/>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19"/>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20"/>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6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6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72"/>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7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7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8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82"/>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8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8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495"/>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496"/>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0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0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1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16"/>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1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2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2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36"/>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3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3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3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16"/>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11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42"/>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43"/>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50"/>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51"/>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56"/>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5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6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6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632"/>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37"/>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638"/>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1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61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2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62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644"/>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645"/>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56"/>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57"/>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7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7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8"/>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Shape 79"/>
          <p:cNvSpPr txBox="1">
            <a:spLocks noGrp="1"/>
          </p:cNvSpPr>
          <p:nvPr>
            <p:ph type="body" sz="quarter" idx="1"/>
          </p:nvPr>
        </p:nvSpPr>
        <p:spPr>
          <a:xfrm>
            <a:off x="685799" y="4343400"/>
            <a:ext cx="5486040" cy="4114440"/>
          </a:xfrm>
        </p:spPr>
        <p:txBody>
          <a:bodyPr wrap="square" lIns="91440" tIns="91440" rIns="91440" bIns="91440" anchor="t"/>
          <a:lstStyle/>
          <a:p>
            <a:pPr lvl="0"/>
            <a:endParaRPr lang="et-E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itlislaid">
    <p:spTree>
      <p:nvGrpSpPr>
        <p:cNvPr id="1" name=""/>
        <p:cNvGrpSpPr/>
        <p:nvPr/>
      </p:nvGrpSpPr>
      <p:grpSpPr>
        <a:xfrm>
          <a:off x="0" y="0"/>
          <a:ext cx="0" cy="0"/>
          <a:chOff x="0" y="0"/>
          <a:chExt cx="0" cy="0"/>
        </a:xfrm>
      </p:grpSpPr>
      <p:sp>
        <p:nvSpPr>
          <p:cNvPr id="2" name="Pealkiri 1"/>
          <p:cNvSpPr>
            <a:spLocks noGrp="1"/>
          </p:cNvSpPr>
          <p:nvPr>
            <p:ph type="ctrTitle"/>
          </p:nvPr>
        </p:nvSpPr>
        <p:spPr>
          <a:xfrm>
            <a:off x="685800" y="1598613"/>
            <a:ext cx="7772400" cy="1101725"/>
          </a:xfrm>
        </p:spPr>
        <p:txBody>
          <a:bodyPr/>
          <a:lstStyle/>
          <a:p>
            <a:r>
              <a:rPr lang="et-EE" smtClean="0"/>
              <a:t>Muutke tiitli laadi</a:t>
            </a:r>
            <a:endParaRPr lang="et-EE"/>
          </a:p>
        </p:txBody>
      </p:sp>
      <p:sp>
        <p:nvSpPr>
          <p:cNvPr id="3" name="Alapealkiri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Klõpsake laadi muutmiseks</a:t>
            </a:r>
            <a:endParaRPr lang="et-EE"/>
          </a:p>
        </p:txBody>
      </p:sp>
      <p:sp>
        <p:nvSpPr>
          <p:cNvPr id="4" name="Slaidinumbri kohatäide 3"/>
          <p:cNvSpPr>
            <a:spLocks noGrp="1"/>
          </p:cNvSpPr>
          <p:nvPr>
            <p:ph type="sldNum" sz="quarter" idx="10"/>
          </p:nvPr>
        </p:nvSpPr>
        <p:spPr/>
        <p:txBody>
          <a:bodyPr/>
          <a:lstStyle/>
          <a:p>
            <a:pPr lvl="0"/>
            <a:fld id="{2153A416-36CD-4875-A91B-DF2386BEB595}" type="slidenum">
              <a:t>‹#›</a:t>
            </a:fld>
            <a:endParaRPr lang="et-EE"/>
          </a:p>
        </p:txBody>
      </p:sp>
    </p:spTree>
    <p:extLst>
      <p:ext uri="{BB962C8B-B14F-4D97-AF65-F5344CB8AC3E}">
        <p14:creationId xmlns:p14="http://schemas.microsoft.com/office/powerpoint/2010/main" val="1410161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Vertikaalteksti kohatäide 2"/>
          <p:cNvSpPr>
            <a:spLocks noGrp="1"/>
          </p:cNvSpPr>
          <p:nvPr>
            <p:ph type="body" orient="vert" idx="1"/>
          </p:nvPr>
        </p:nvSpPr>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laidinumbri kohatäide 3"/>
          <p:cNvSpPr>
            <a:spLocks noGrp="1"/>
          </p:cNvSpPr>
          <p:nvPr>
            <p:ph type="sldNum" sz="quarter" idx="10"/>
          </p:nvPr>
        </p:nvSpPr>
        <p:spPr/>
        <p:txBody>
          <a:bodyPr/>
          <a:lstStyle/>
          <a:p>
            <a:pPr lvl="0"/>
            <a:fld id="{6C860270-E1C1-431C-B62F-7CA4C721D6FE}" type="slidenum">
              <a:t>‹#›</a:t>
            </a:fld>
            <a:endParaRPr lang="et-EE"/>
          </a:p>
        </p:txBody>
      </p:sp>
    </p:spTree>
    <p:extLst>
      <p:ext uri="{BB962C8B-B14F-4D97-AF65-F5344CB8AC3E}">
        <p14:creationId xmlns:p14="http://schemas.microsoft.com/office/powerpoint/2010/main" val="249967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6629400" y="1203325"/>
            <a:ext cx="2057400" cy="3394075"/>
          </a:xfrm>
        </p:spPr>
        <p:txBody>
          <a:bodyPr vert="eaVert"/>
          <a:lstStyle/>
          <a:p>
            <a:r>
              <a:rPr lang="et-EE" smtClean="0"/>
              <a:t>Muutke tiitli laadi</a:t>
            </a:r>
            <a:endParaRPr lang="et-EE"/>
          </a:p>
        </p:txBody>
      </p:sp>
      <p:sp>
        <p:nvSpPr>
          <p:cNvPr id="3" name="Vertikaalteksti kohatäide 2"/>
          <p:cNvSpPr>
            <a:spLocks noGrp="1"/>
          </p:cNvSpPr>
          <p:nvPr>
            <p:ph type="body" orient="vert" idx="1"/>
          </p:nvPr>
        </p:nvSpPr>
        <p:spPr>
          <a:xfrm>
            <a:off x="457200" y="1203325"/>
            <a:ext cx="6019800" cy="3394075"/>
          </a:xfrm>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laidinumbri kohatäide 3"/>
          <p:cNvSpPr>
            <a:spLocks noGrp="1"/>
          </p:cNvSpPr>
          <p:nvPr>
            <p:ph type="sldNum" sz="quarter" idx="10"/>
          </p:nvPr>
        </p:nvSpPr>
        <p:spPr/>
        <p:txBody>
          <a:bodyPr/>
          <a:lstStyle/>
          <a:p>
            <a:pPr lvl="0"/>
            <a:fld id="{BEFC7DF1-CA8F-4BE3-A283-1BC11483D111}" type="slidenum">
              <a:t>‹#›</a:t>
            </a:fld>
            <a:endParaRPr lang="et-EE"/>
          </a:p>
        </p:txBody>
      </p:sp>
    </p:spTree>
    <p:extLst>
      <p:ext uri="{BB962C8B-B14F-4D97-AF65-F5344CB8AC3E}">
        <p14:creationId xmlns:p14="http://schemas.microsoft.com/office/powerpoint/2010/main" val="2115387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itlislaid">
    <p:spTree>
      <p:nvGrpSpPr>
        <p:cNvPr id="1" name=""/>
        <p:cNvGrpSpPr/>
        <p:nvPr/>
      </p:nvGrpSpPr>
      <p:grpSpPr>
        <a:xfrm>
          <a:off x="0" y="0"/>
          <a:ext cx="0" cy="0"/>
          <a:chOff x="0" y="0"/>
          <a:chExt cx="0" cy="0"/>
        </a:xfrm>
      </p:grpSpPr>
      <p:sp>
        <p:nvSpPr>
          <p:cNvPr id="2" name="Pealkiri 1"/>
          <p:cNvSpPr>
            <a:spLocks noGrp="1"/>
          </p:cNvSpPr>
          <p:nvPr>
            <p:ph type="ctrTitle"/>
          </p:nvPr>
        </p:nvSpPr>
        <p:spPr>
          <a:xfrm>
            <a:off x="685800" y="1598613"/>
            <a:ext cx="7772400" cy="1101725"/>
          </a:xfrm>
        </p:spPr>
        <p:txBody>
          <a:bodyPr/>
          <a:lstStyle/>
          <a:p>
            <a:r>
              <a:rPr lang="et-EE" smtClean="0"/>
              <a:t>Muutke tiitli laadi</a:t>
            </a:r>
            <a:endParaRPr lang="et-EE"/>
          </a:p>
        </p:txBody>
      </p:sp>
      <p:sp>
        <p:nvSpPr>
          <p:cNvPr id="3" name="Alapealkiri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Klõpsake laadi muutmiseks</a:t>
            </a:r>
            <a:endParaRPr lang="et-EE"/>
          </a:p>
        </p:txBody>
      </p:sp>
      <p:sp>
        <p:nvSpPr>
          <p:cNvPr id="4" name="Slaidinumbri kohatäide 3"/>
          <p:cNvSpPr>
            <a:spLocks noGrp="1"/>
          </p:cNvSpPr>
          <p:nvPr>
            <p:ph type="sldNum" sz="quarter" idx="10"/>
          </p:nvPr>
        </p:nvSpPr>
        <p:spPr/>
        <p:txBody>
          <a:bodyPr/>
          <a:lstStyle/>
          <a:p>
            <a:pPr lvl="0"/>
            <a:fld id="{96A9196A-BCB8-4964-AE88-A809E3372657}" type="slidenum">
              <a:t>‹#›</a:t>
            </a:fld>
            <a:endParaRPr lang="et-EE"/>
          </a:p>
        </p:txBody>
      </p:sp>
    </p:spTree>
    <p:extLst>
      <p:ext uri="{BB962C8B-B14F-4D97-AF65-F5344CB8AC3E}">
        <p14:creationId xmlns:p14="http://schemas.microsoft.com/office/powerpoint/2010/main" val="1523124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idx="1"/>
          </p:nvPr>
        </p:nvSpPr>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laidinumbri kohatäide 3"/>
          <p:cNvSpPr>
            <a:spLocks noGrp="1"/>
          </p:cNvSpPr>
          <p:nvPr>
            <p:ph type="sldNum" sz="quarter" idx="10"/>
          </p:nvPr>
        </p:nvSpPr>
        <p:spPr/>
        <p:txBody>
          <a:bodyPr/>
          <a:lstStyle/>
          <a:p>
            <a:pPr lvl="0"/>
            <a:fld id="{987073EB-3BD4-42E2-B1AB-526A9DC186A0}" type="slidenum">
              <a:t>‹#›</a:t>
            </a:fld>
            <a:endParaRPr lang="et-EE"/>
          </a:p>
        </p:txBody>
      </p:sp>
    </p:spTree>
    <p:extLst>
      <p:ext uri="{BB962C8B-B14F-4D97-AF65-F5344CB8AC3E}">
        <p14:creationId xmlns:p14="http://schemas.microsoft.com/office/powerpoint/2010/main" val="3470121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722313" y="3305175"/>
            <a:ext cx="7772400" cy="1022350"/>
          </a:xfrm>
        </p:spPr>
        <p:txBody>
          <a:bodyPr anchor="t"/>
          <a:lstStyle>
            <a:lvl1pPr algn="l">
              <a:defRPr sz="4000" b="1" cap="all"/>
            </a:lvl1pPr>
          </a:lstStyle>
          <a:p>
            <a:r>
              <a:rPr lang="et-EE" smtClean="0"/>
              <a:t>Muutke tiitli laadi</a:t>
            </a:r>
            <a:endParaRPr lang="et-EE"/>
          </a:p>
        </p:txBody>
      </p:sp>
      <p:sp>
        <p:nvSpPr>
          <p:cNvPr id="3" name="Teksti kohatäide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Muutke teksti laade</a:t>
            </a:r>
          </a:p>
        </p:txBody>
      </p:sp>
      <p:sp>
        <p:nvSpPr>
          <p:cNvPr id="4" name="Slaidinumbri kohatäide 3"/>
          <p:cNvSpPr>
            <a:spLocks noGrp="1"/>
          </p:cNvSpPr>
          <p:nvPr>
            <p:ph type="sldNum" sz="quarter" idx="10"/>
          </p:nvPr>
        </p:nvSpPr>
        <p:spPr/>
        <p:txBody>
          <a:bodyPr/>
          <a:lstStyle/>
          <a:p>
            <a:pPr lvl="0"/>
            <a:fld id="{CE71B117-737A-465F-AF07-E13EABFA6F63}" type="slidenum">
              <a:t>‹#›</a:t>
            </a:fld>
            <a:endParaRPr lang="et-EE"/>
          </a:p>
        </p:txBody>
      </p:sp>
    </p:spTree>
    <p:extLst>
      <p:ext uri="{BB962C8B-B14F-4D97-AF65-F5344CB8AC3E}">
        <p14:creationId xmlns:p14="http://schemas.microsoft.com/office/powerpoint/2010/main" val="2099917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sz="half" idx="1"/>
          </p:nvPr>
        </p:nvSpPr>
        <p:spPr>
          <a:xfrm>
            <a:off x="457200" y="120332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isu kohatäide 3"/>
          <p:cNvSpPr>
            <a:spLocks noGrp="1"/>
          </p:cNvSpPr>
          <p:nvPr>
            <p:ph sz="half" idx="2"/>
          </p:nvPr>
        </p:nvSpPr>
        <p:spPr>
          <a:xfrm>
            <a:off x="4648200" y="120332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Slaidinumbri kohatäide 4"/>
          <p:cNvSpPr>
            <a:spLocks noGrp="1"/>
          </p:cNvSpPr>
          <p:nvPr>
            <p:ph type="sldNum" sz="quarter" idx="10"/>
          </p:nvPr>
        </p:nvSpPr>
        <p:spPr/>
        <p:txBody>
          <a:bodyPr/>
          <a:lstStyle/>
          <a:p>
            <a:pPr lvl="0"/>
            <a:fld id="{470A7CB7-0EDD-4518-BF99-9083D4B803C2}" type="slidenum">
              <a:t>‹#›</a:t>
            </a:fld>
            <a:endParaRPr lang="et-EE"/>
          </a:p>
        </p:txBody>
      </p:sp>
    </p:spTree>
    <p:extLst>
      <p:ext uri="{BB962C8B-B14F-4D97-AF65-F5344CB8AC3E}">
        <p14:creationId xmlns:p14="http://schemas.microsoft.com/office/powerpoint/2010/main" val="3352168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06375"/>
            <a:ext cx="8229600" cy="857250"/>
          </a:xfrm>
        </p:spPr>
        <p:txBody>
          <a:bodyPr/>
          <a:lstStyle>
            <a:lvl1pPr>
              <a:defRPr/>
            </a:lvl1pPr>
          </a:lstStyle>
          <a:p>
            <a:r>
              <a:rPr lang="et-EE" smtClean="0"/>
              <a:t>Muutke tiitli laadi</a:t>
            </a:r>
            <a:endParaRPr lang="et-EE"/>
          </a:p>
        </p:txBody>
      </p:sp>
      <p:sp>
        <p:nvSpPr>
          <p:cNvPr id="3" name="Teksti kohatäide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4" name="Sisu kohatäide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Teksti kohatäide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6" name="Sisu kohatäide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7" name="Slaidinumbri kohatäide 6"/>
          <p:cNvSpPr>
            <a:spLocks noGrp="1"/>
          </p:cNvSpPr>
          <p:nvPr>
            <p:ph type="sldNum" sz="quarter" idx="10"/>
          </p:nvPr>
        </p:nvSpPr>
        <p:spPr/>
        <p:txBody>
          <a:bodyPr/>
          <a:lstStyle/>
          <a:p>
            <a:pPr lvl="0"/>
            <a:fld id="{4EDBEE3A-014D-4B5D-9EF0-13B67CEBEE54}" type="slidenum">
              <a:t>‹#›</a:t>
            </a:fld>
            <a:endParaRPr lang="et-EE"/>
          </a:p>
        </p:txBody>
      </p:sp>
    </p:spTree>
    <p:extLst>
      <p:ext uri="{BB962C8B-B14F-4D97-AF65-F5344CB8AC3E}">
        <p14:creationId xmlns:p14="http://schemas.microsoft.com/office/powerpoint/2010/main" val="237936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laidinumbri kohatäide 2"/>
          <p:cNvSpPr>
            <a:spLocks noGrp="1"/>
          </p:cNvSpPr>
          <p:nvPr>
            <p:ph type="sldNum" sz="quarter" idx="10"/>
          </p:nvPr>
        </p:nvSpPr>
        <p:spPr/>
        <p:txBody>
          <a:bodyPr/>
          <a:lstStyle/>
          <a:p>
            <a:pPr lvl="0"/>
            <a:fld id="{C0A39737-0B2C-48EA-AB71-13B258EC3BC9}" type="slidenum">
              <a:t>‹#›</a:t>
            </a:fld>
            <a:endParaRPr lang="et-EE"/>
          </a:p>
        </p:txBody>
      </p:sp>
    </p:spTree>
    <p:extLst>
      <p:ext uri="{BB962C8B-B14F-4D97-AF65-F5344CB8AC3E}">
        <p14:creationId xmlns:p14="http://schemas.microsoft.com/office/powerpoint/2010/main" val="3233885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Slaidinumbri kohatäide 1"/>
          <p:cNvSpPr>
            <a:spLocks noGrp="1"/>
          </p:cNvSpPr>
          <p:nvPr>
            <p:ph type="sldNum" sz="quarter" idx="10"/>
          </p:nvPr>
        </p:nvSpPr>
        <p:spPr/>
        <p:txBody>
          <a:bodyPr/>
          <a:lstStyle/>
          <a:p>
            <a:pPr lvl="0"/>
            <a:fld id="{CA94D6AF-EBAA-4295-BB3B-57139FC1A8D0}" type="slidenum">
              <a:t>‹#›</a:t>
            </a:fld>
            <a:endParaRPr lang="et-EE"/>
          </a:p>
        </p:txBody>
      </p:sp>
    </p:spTree>
    <p:extLst>
      <p:ext uri="{BB962C8B-B14F-4D97-AF65-F5344CB8AC3E}">
        <p14:creationId xmlns:p14="http://schemas.microsoft.com/office/powerpoint/2010/main" val="2634293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04788"/>
            <a:ext cx="3008313" cy="871537"/>
          </a:xfrm>
        </p:spPr>
        <p:txBody>
          <a:bodyPr anchor="b"/>
          <a:lstStyle>
            <a:lvl1pPr algn="l">
              <a:defRPr sz="2000" b="1"/>
            </a:lvl1pPr>
          </a:lstStyle>
          <a:p>
            <a:r>
              <a:rPr lang="et-EE" smtClean="0"/>
              <a:t>Muutke tiitli laadi</a:t>
            </a:r>
            <a:endParaRPr lang="et-EE"/>
          </a:p>
        </p:txBody>
      </p:sp>
      <p:sp>
        <p:nvSpPr>
          <p:cNvPr id="3" name="Sisu kohatäide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ksti kohatäide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Slaidinumbri kohatäide 4"/>
          <p:cNvSpPr>
            <a:spLocks noGrp="1"/>
          </p:cNvSpPr>
          <p:nvPr>
            <p:ph type="sldNum" sz="quarter" idx="10"/>
          </p:nvPr>
        </p:nvSpPr>
        <p:spPr/>
        <p:txBody>
          <a:bodyPr/>
          <a:lstStyle/>
          <a:p>
            <a:pPr lvl="0"/>
            <a:fld id="{78814DFC-B54C-4CAE-A497-F0D3B9C9BE1E}" type="slidenum">
              <a:t>‹#›</a:t>
            </a:fld>
            <a:endParaRPr lang="et-EE"/>
          </a:p>
        </p:txBody>
      </p:sp>
    </p:spTree>
    <p:extLst>
      <p:ext uri="{BB962C8B-B14F-4D97-AF65-F5344CB8AC3E}">
        <p14:creationId xmlns:p14="http://schemas.microsoft.com/office/powerpoint/2010/main" val="1818689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itel ja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idx="1"/>
          </p:nvPr>
        </p:nvSpPr>
        <p:spPr/>
        <p:txBody>
          <a:body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laidinumbri kohatäide 3"/>
          <p:cNvSpPr>
            <a:spLocks noGrp="1"/>
          </p:cNvSpPr>
          <p:nvPr>
            <p:ph type="sldNum" sz="quarter" idx="10"/>
          </p:nvPr>
        </p:nvSpPr>
        <p:spPr/>
        <p:txBody>
          <a:bodyPr/>
          <a:lstStyle/>
          <a:p>
            <a:pPr lvl="0"/>
            <a:fld id="{4D931F6B-403F-4FD8-BD45-998536D10296}" type="slidenum">
              <a:t>‹#›</a:t>
            </a:fld>
            <a:endParaRPr lang="et-EE"/>
          </a:p>
        </p:txBody>
      </p:sp>
    </p:spTree>
    <p:extLst>
      <p:ext uri="{BB962C8B-B14F-4D97-AF65-F5344CB8AC3E}">
        <p14:creationId xmlns:p14="http://schemas.microsoft.com/office/powerpoint/2010/main" val="2750064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1792288" y="3600450"/>
            <a:ext cx="5486400" cy="425450"/>
          </a:xfrm>
        </p:spPr>
        <p:txBody>
          <a:bodyPr anchor="b"/>
          <a:lstStyle>
            <a:lvl1pPr algn="l">
              <a:defRPr sz="2000" b="1"/>
            </a:lvl1pPr>
          </a:lstStyle>
          <a:p>
            <a:r>
              <a:rPr lang="et-EE" smtClean="0"/>
              <a:t>Muutke tiitli laadi</a:t>
            </a:r>
            <a:endParaRPr lang="et-EE"/>
          </a:p>
        </p:txBody>
      </p:sp>
      <p:sp>
        <p:nvSpPr>
          <p:cNvPr id="3" name="Pildi kohatäide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Slaidinumbri kohatäide 4"/>
          <p:cNvSpPr>
            <a:spLocks noGrp="1"/>
          </p:cNvSpPr>
          <p:nvPr>
            <p:ph type="sldNum" sz="quarter" idx="10"/>
          </p:nvPr>
        </p:nvSpPr>
        <p:spPr/>
        <p:txBody>
          <a:bodyPr/>
          <a:lstStyle/>
          <a:p>
            <a:pPr lvl="0"/>
            <a:fld id="{C92A1879-07F6-4BC2-B618-F9B044AE89C9}" type="slidenum">
              <a:t>‹#›</a:t>
            </a:fld>
            <a:endParaRPr lang="et-EE"/>
          </a:p>
        </p:txBody>
      </p:sp>
    </p:spTree>
    <p:extLst>
      <p:ext uri="{BB962C8B-B14F-4D97-AF65-F5344CB8AC3E}">
        <p14:creationId xmlns:p14="http://schemas.microsoft.com/office/powerpoint/2010/main" val="643949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itel ja vertikaaltekst">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Vertikaalteksti kohatäide 2"/>
          <p:cNvSpPr>
            <a:spLocks noGrp="1"/>
          </p:cNvSpPr>
          <p:nvPr>
            <p:ph type="body" orient="vert" idx="1"/>
          </p:nvPr>
        </p:nvSpPr>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laidinumbri kohatäide 3"/>
          <p:cNvSpPr>
            <a:spLocks noGrp="1"/>
          </p:cNvSpPr>
          <p:nvPr>
            <p:ph type="sldNum" sz="quarter" idx="10"/>
          </p:nvPr>
        </p:nvSpPr>
        <p:spPr/>
        <p:txBody>
          <a:bodyPr/>
          <a:lstStyle/>
          <a:p>
            <a:pPr lvl="0"/>
            <a:fld id="{A64B105C-F7C9-40EA-B89C-65A4C7AAA662}" type="slidenum">
              <a:t>‹#›</a:t>
            </a:fld>
            <a:endParaRPr lang="et-EE"/>
          </a:p>
        </p:txBody>
      </p:sp>
    </p:spTree>
    <p:extLst>
      <p:ext uri="{BB962C8B-B14F-4D97-AF65-F5344CB8AC3E}">
        <p14:creationId xmlns:p14="http://schemas.microsoft.com/office/powerpoint/2010/main" val="3559406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altiitel ja tekst">
    <p:spTree>
      <p:nvGrpSpPr>
        <p:cNvPr id="1" name=""/>
        <p:cNvGrpSpPr/>
        <p:nvPr/>
      </p:nvGrpSpPr>
      <p:grpSpPr>
        <a:xfrm>
          <a:off x="0" y="0"/>
          <a:ext cx="0" cy="0"/>
          <a:chOff x="0" y="0"/>
          <a:chExt cx="0" cy="0"/>
        </a:xfrm>
      </p:grpSpPr>
      <p:sp>
        <p:nvSpPr>
          <p:cNvPr id="2" name="Vertikaaltiitel 1"/>
          <p:cNvSpPr>
            <a:spLocks noGrp="1"/>
          </p:cNvSpPr>
          <p:nvPr>
            <p:ph type="title" orient="vert"/>
          </p:nvPr>
        </p:nvSpPr>
        <p:spPr>
          <a:xfrm>
            <a:off x="6702425" y="444500"/>
            <a:ext cx="2128838" cy="4152900"/>
          </a:xfrm>
        </p:spPr>
        <p:txBody>
          <a:bodyPr vert="eaVert"/>
          <a:lstStyle/>
          <a:p>
            <a:r>
              <a:rPr lang="et-EE" smtClean="0"/>
              <a:t>Muutke tiitli laadi</a:t>
            </a:r>
            <a:endParaRPr lang="et-EE"/>
          </a:p>
        </p:txBody>
      </p:sp>
      <p:sp>
        <p:nvSpPr>
          <p:cNvPr id="3" name="Vertikaalteksti kohatäide 2"/>
          <p:cNvSpPr>
            <a:spLocks noGrp="1"/>
          </p:cNvSpPr>
          <p:nvPr>
            <p:ph type="body" orient="vert" idx="1"/>
          </p:nvPr>
        </p:nvSpPr>
        <p:spPr>
          <a:xfrm>
            <a:off x="311150" y="444500"/>
            <a:ext cx="6238875" cy="4152900"/>
          </a:xfrm>
        </p:spPr>
        <p:txBody>
          <a:bodyPr vert="eaVert"/>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laidinumbri kohatäide 3"/>
          <p:cNvSpPr>
            <a:spLocks noGrp="1"/>
          </p:cNvSpPr>
          <p:nvPr>
            <p:ph type="sldNum" sz="quarter" idx="10"/>
          </p:nvPr>
        </p:nvSpPr>
        <p:spPr/>
        <p:txBody>
          <a:bodyPr/>
          <a:lstStyle/>
          <a:p>
            <a:pPr lvl="0"/>
            <a:fld id="{21D9D421-6E9A-4638-BB46-79FDC5E69237}" type="slidenum">
              <a:t>‹#›</a:t>
            </a:fld>
            <a:endParaRPr lang="et-EE"/>
          </a:p>
        </p:txBody>
      </p:sp>
    </p:spTree>
    <p:extLst>
      <p:ext uri="{BB962C8B-B14F-4D97-AF65-F5344CB8AC3E}">
        <p14:creationId xmlns:p14="http://schemas.microsoft.com/office/powerpoint/2010/main" val="3934839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Jaotise päis">
    <p:spTree>
      <p:nvGrpSpPr>
        <p:cNvPr id="1" name=""/>
        <p:cNvGrpSpPr/>
        <p:nvPr/>
      </p:nvGrpSpPr>
      <p:grpSpPr>
        <a:xfrm>
          <a:off x="0" y="0"/>
          <a:ext cx="0" cy="0"/>
          <a:chOff x="0" y="0"/>
          <a:chExt cx="0" cy="0"/>
        </a:xfrm>
      </p:grpSpPr>
      <p:sp>
        <p:nvSpPr>
          <p:cNvPr id="2" name="Pealkiri 1"/>
          <p:cNvSpPr>
            <a:spLocks noGrp="1"/>
          </p:cNvSpPr>
          <p:nvPr>
            <p:ph type="title"/>
          </p:nvPr>
        </p:nvSpPr>
        <p:spPr>
          <a:xfrm>
            <a:off x="722313" y="3305175"/>
            <a:ext cx="7772400" cy="1022350"/>
          </a:xfrm>
        </p:spPr>
        <p:txBody>
          <a:bodyPr anchor="t"/>
          <a:lstStyle>
            <a:lvl1pPr algn="l">
              <a:defRPr sz="4000" b="1" cap="all"/>
            </a:lvl1pPr>
          </a:lstStyle>
          <a:p>
            <a:r>
              <a:rPr lang="et-EE" smtClean="0"/>
              <a:t>Muutke tiitli laadi</a:t>
            </a:r>
            <a:endParaRPr lang="et-EE"/>
          </a:p>
        </p:txBody>
      </p:sp>
      <p:sp>
        <p:nvSpPr>
          <p:cNvPr id="3" name="Teksti kohatäide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Muutke teksti laade</a:t>
            </a:r>
          </a:p>
        </p:txBody>
      </p:sp>
      <p:sp>
        <p:nvSpPr>
          <p:cNvPr id="4" name="Slaidinumbri kohatäide 3"/>
          <p:cNvSpPr>
            <a:spLocks noGrp="1"/>
          </p:cNvSpPr>
          <p:nvPr>
            <p:ph type="sldNum" sz="quarter" idx="10"/>
          </p:nvPr>
        </p:nvSpPr>
        <p:spPr/>
        <p:txBody>
          <a:bodyPr/>
          <a:lstStyle/>
          <a:p>
            <a:pPr lvl="0"/>
            <a:fld id="{103D952E-839F-4A88-A977-93413B0BA26F}" type="slidenum">
              <a:t>‹#›</a:t>
            </a:fld>
            <a:endParaRPr lang="et-EE"/>
          </a:p>
        </p:txBody>
      </p:sp>
    </p:spTree>
    <p:extLst>
      <p:ext uri="{BB962C8B-B14F-4D97-AF65-F5344CB8AC3E}">
        <p14:creationId xmlns:p14="http://schemas.microsoft.com/office/powerpoint/2010/main" val="1944781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 sisu">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isu kohatäide 2"/>
          <p:cNvSpPr>
            <a:spLocks noGrp="1"/>
          </p:cNvSpPr>
          <p:nvPr>
            <p:ph sz="half" idx="1"/>
          </p:nvPr>
        </p:nvSpPr>
        <p:spPr>
          <a:xfrm>
            <a:off x="457200" y="120332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Sisu kohatäide 3"/>
          <p:cNvSpPr>
            <a:spLocks noGrp="1"/>
          </p:cNvSpPr>
          <p:nvPr>
            <p:ph sz="half" idx="2"/>
          </p:nvPr>
        </p:nvSpPr>
        <p:spPr>
          <a:xfrm>
            <a:off x="4648200" y="1203325"/>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Slaidinumbri kohatäide 4"/>
          <p:cNvSpPr>
            <a:spLocks noGrp="1"/>
          </p:cNvSpPr>
          <p:nvPr>
            <p:ph type="sldNum" sz="quarter" idx="10"/>
          </p:nvPr>
        </p:nvSpPr>
        <p:spPr/>
        <p:txBody>
          <a:bodyPr/>
          <a:lstStyle/>
          <a:p>
            <a:pPr lvl="0"/>
            <a:fld id="{3F141740-00C2-41ED-BB52-16BFC3B4BFBD}" type="slidenum">
              <a:t>‹#›</a:t>
            </a:fld>
            <a:endParaRPr lang="et-EE"/>
          </a:p>
        </p:txBody>
      </p:sp>
    </p:spTree>
    <p:extLst>
      <p:ext uri="{BB962C8B-B14F-4D97-AF65-F5344CB8AC3E}">
        <p14:creationId xmlns:p14="http://schemas.microsoft.com/office/powerpoint/2010/main" val="387635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õrdlus">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06375"/>
            <a:ext cx="8229600" cy="857250"/>
          </a:xfrm>
        </p:spPr>
        <p:txBody>
          <a:bodyPr/>
          <a:lstStyle>
            <a:lvl1pPr>
              <a:defRPr/>
            </a:lvl1pPr>
          </a:lstStyle>
          <a:p>
            <a:r>
              <a:rPr lang="et-EE" smtClean="0"/>
              <a:t>Muutke tiitli laadi</a:t>
            </a:r>
            <a:endParaRPr lang="et-EE"/>
          </a:p>
        </p:txBody>
      </p:sp>
      <p:sp>
        <p:nvSpPr>
          <p:cNvPr id="3" name="Teksti kohatäide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4" name="Sisu kohatäide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5" name="Teksti kohatäide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Muutke teksti laade</a:t>
            </a:r>
          </a:p>
        </p:txBody>
      </p:sp>
      <p:sp>
        <p:nvSpPr>
          <p:cNvPr id="6" name="Sisu kohatäide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7" name="Slaidinumbri kohatäide 6"/>
          <p:cNvSpPr>
            <a:spLocks noGrp="1"/>
          </p:cNvSpPr>
          <p:nvPr>
            <p:ph type="sldNum" sz="quarter" idx="10"/>
          </p:nvPr>
        </p:nvSpPr>
        <p:spPr/>
        <p:txBody>
          <a:bodyPr/>
          <a:lstStyle/>
          <a:p>
            <a:pPr lvl="0"/>
            <a:fld id="{A5CDD6E6-2171-497A-80A4-92628C735EC3}" type="slidenum">
              <a:t>‹#›</a:t>
            </a:fld>
            <a:endParaRPr lang="et-EE"/>
          </a:p>
        </p:txBody>
      </p:sp>
    </p:spTree>
    <p:extLst>
      <p:ext uri="{BB962C8B-B14F-4D97-AF65-F5344CB8AC3E}">
        <p14:creationId xmlns:p14="http://schemas.microsoft.com/office/powerpoint/2010/main" val="1914906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inult pealkiri">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smtClean="0"/>
              <a:t>Muutke tiitli laadi</a:t>
            </a:r>
            <a:endParaRPr lang="et-EE"/>
          </a:p>
        </p:txBody>
      </p:sp>
      <p:sp>
        <p:nvSpPr>
          <p:cNvPr id="3" name="Slaidinumbri kohatäide 2"/>
          <p:cNvSpPr>
            <a:spLocks noGrp="1"/>
          </p:cNvSpPr>
          <p:nvPr>
            <p:ph type="sldNum" sz="quarter" idx="10"/>
          </p:nvPr>
        </p:nvSpPr>
        <p:spPr/>
        <p:txBody>
          <a:bodyPr/>
          <a:lstStyle/>
          <a:p>
            <a:pPr lvl="0"/>
            <a:fld id="{C132F275-917A-4C63-BF5B-78585D515ACD}" type="slidenum">
              <a:t>‹#›</a:t>
            </a:fld>
            <a:endParaRPr lang="et-EE"/>
          </a:p>
        </p:txBody>
      </p:sp>
    </p:spTree>
    <p:extLst>
      <p:ext uri="{BB962C8B-B14F-4D97-AF65-F5344CB8AC3E}">
        <p14:creationId xmlns:p14="http://schemas.microsoft.com/office/powerpoint/2010/main" val="8089482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ühi">
    <p:spTree>
      <p:nvGrpSpPr>
        <p:cNvPr id="1" name=""/>
        <p:cNvGrpSpPr/>
        <p:nvPr/>
      </p:nvGrpSpPr>
      <p:grpSpPr>
        <a:xfrm>
          <a:off x="0" y="0"/>
          <a:ext cx="0" cy="0"/>
          <a:chOff x="0" y="0"/>
          <a:chExt cx="0" cy="0"/>
        </a:xfrm>
      </p:grpSpPr>
      <p:sp>
        <p:nvSpPr>
          <p:cNvPr id="2" name="Slaidinumbri kohatäide 1"/>
          <p:cNvSpPr>
            <a:spLocks noGrp="1"/>
          </p:cNvSpPr>
          <p:nvPr>
            <p:ph type="sldNum" sz="quarter" idx="10"/>
          </p:nvPr>
        </p:nvSpPr>
        <p:spPr/>
        <p:txBody>
          <a:bodyPr/>
          <a:lstStyle/>
          <a:p>
            <a:pPr lvl="0"/>
            <a:fld id="{FBD91D33-2B47-4EFE-90AC-2E2F412960AE}" type="slidenum">
              <a:t>‹#›</a:t>
            </a:fld>
            <a:endParaRPr lang="et-EE"/>
          </a:p>
        </p:txBody>
      </p:sp>
    </p:spTree>
    <p:extLst>
      <p:ext uri="{BB962C8B-B14F-4D97-AF65-F5344CB8AC3E}">
        <p14:creationId xmlns:p14="http://schemas.microsoft.com/office/powerpoint/2010/main" val="247541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Pealdisega sisu">
    <p:spTree>
      <p:nvGrpSpPr>
        <p:cNvPr id="1" name=""/>
        <p:cNvGrpSpPr/>
        <p:nvPr/>
      </p:nvGrpSpPr>
      <p:grpSpPr>
        <a:xfrm>
          <a:off x="0" y="0"/>
          <a:ext cx="0" cy="0"/>
          <a:chOff x="0" y="0"/>
          <a:chExt cx="0" cy="0"/>
        </a:xfrm>
      </p:grpSpPr>
      <p:sp>
        <p:nvSpPr>
          <p:cNvPr id="2" name="Pealkiri 1"/>
          <p:cNvSpPr>
            <a:spLocks noGrp="1"/>
          </p:cNvSpPr>
          <p:nvPr>
            <p:ph type="title"/>
          </p:nvPr>
        </p:nvSpPr>
        <p:spPr>
          <a:xfrm>
            <a:off x="457200" y="204788"/>
            <a:ext cx="3008313" cy="871537"/>
          </a:xfrm>
        </p:spPr>
        <p:txBody>
          <a:bodyPr anchor="b"/>
          <a:lstStyle>
            <a:lvl1pPr algn="l">
              <a:defRPr sz="2000" b="1"/>
            </a:lvl1pPr>
          </a:lstStyle>
          <a:p>
            <a:r>
              <a:rPr lang="et-EE" smtClean="0"/>
              <a:t>Muutke tiitli laadi</a:t>
            </a:r>
            <a:endParaRPr lang="et-EE"/>
          </a:p>
        </p:txBody>
      </p:sp>
      <p:sp>
        <p:nvSpPr>
          <p:cNvPr id="3" name="Sisu kohatäide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
        <p:nvSpPr>
          <p:cNvPr id="4" name="Teksti kohatäide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Slaidinumbri kohatäide 4"/>
          <p:cNvSpPr>
            <a:spLocks noGrp="1"/>
          </p:cNvSpPr>
          <p:nvPr>
            <p:ph type="sldNum" sz="quarter" idx="10"/>
          </p:nvPr>
        </p:nvSpPr>
        <p:spPr/>
        <p:txBody>
          <a:bodyPr/>
          <a:lstStyle/>
          <a:p>
            <a:pPr lvl="0"/>
            <a:fld id="{A1414201-83AD-43FE-9047-BB76F08FFC5A}" type="slidenum">
              <a:t>‹#›</a:t>
            </a:fld>
            <a:endParaRPr lang="et-EE"/>
          </a:p>
        </p:txBody>
      </p:sp>
    </p:spTree>
    <p:extLst>
      <p:ext uri="{BB962C8B-B14F-4D97-AF65-F5344CB8AC3E}">
        <p14:creationId xmlns:p14="http://schemas.microsoft.com/office/powerpoint/2010/main" val="139994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ldiallkirjaga pilt">
    <p:spTree>
      <p:nvGrpSpPr>
        <p:cNvPr id="1" name=""/>
        <p:cNvGrpSpPr/>
        <p:nvPr/>
      </p:nvGrpSpPr>
      <p:grpSpPr>
        <a:xfrm>
          <a:off x="0" y="0"/>
          <a:ext cx="0" cy="0"/>
          <a:chOff x="0" y="0"/>
          <a:chExt cx="0" cy="0"/>
        </a:xfrm>
      </p:grpSpPr>
      <p:sp>
        <p:nvSpPr>
          <p:cNvPr id="2" name="Pealkiri 1"/>
          <p:cNvSpPr>
            <a:spLocks noGrp="1"/>
          </p:cNvSpPr>
          <p:nvPr>
            <p:ph type="title"/>
          </p:nvPr>
        </p:nvSpPr>
        <p:spPr>
          <a:xfrm>
            <a:off x="1792288" y="3600450"/>
            <a:ext cx="5486400" cy="425450"/>
          </a:xfrm>
        </p:spPr>
        <p:txBody>
          <a:bodyPr anchor="b"/>
          <a:lstStyle>
            <a:lvl1pPr algn="l">
              <a:defRPr sz="2000" b="1"/>
            </a:lvl1pPr>
          </a:lstStyle>
          <a:p>
            <a:r>
              <a:rPr lang="et-EE" smtClean="0"/>
              <a:t>Muutke tiitli laadi</a:t>
            </a:r>
            <a:endParaRPr lang="et-EE"/>
          </a:p>
        </p:txBody>
      </p:sp>
      <p:sp>
        <p:nvSpPr>
          <p:cNvPr id="3" name="Pildi kohatäide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ksti kohatäide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Muutke teksti laade</a:t>
            </a:r>
          </a:p>
        </p:txBody>
      </p:sp>
      <p:sp>
        <p:nvSpPr>
          <p:cNvPr id="5" name="Slaidinumbri kohatäide 4"/>
          <p:cNvSpPr>
            <a:spLocks noGrp="1"/>
          </p:cNvSpPr>
          <p:nvPr>
            <p:ph type="sldNum" sz="quarter" idx="10"/>
          </p:nvPr>
        </p:nvSpPr>
        <p:spPr/>
        <p:txBody>
          <a:bodyPr/>
          <a:lstStyle/>
          <a:p>
            <a:pPr lvl="0"/>
            <a:fld id="{A56C1083-AD72-4FEE-BEB7-18C2C9379884}" type="slidenum">
              <a:t>‹#›</a:t>
            </a:fld>
            <a:endParaRPr lang="et-EE"/>
          </a:p>
        </p:txBody>
      </p:sp>
    </p:spTree>
    <p:extLst>
      <p:ext uri="{BB962C8B-B14F-4D97-AF65-F5344CB8AC3E}">
        <p14:creationId xmlns:p14="http://schemas.microsoft.com/office/powerpoint/2010/main" val="29749948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02729"/>
        </a:solidFill>
        <a:effectLst/>
      </p:bgPr>
    </p:bg>
    <p:spTree>
      <p:nvGrpSpPr>
        <p:cNvPr id="1" name=""/>
        <p:cNvGrpSpPr/>
        <p:nvPr/>
      </p:nvGrpSpPr>
      <p:grpSpPr>
        <a:xfrm>
          <a:off x="0" y="0"/>
          <a:ext cx="0" cy="0"/>
          <a:chOff x="0" y="0"/>
          <a:chExt cx="0" cy="0"/>
        </a:xfrm>
      </p:grpSpPr>
      <p:cxnSp>
        <p:nvCxnSpPr>
          <p:cNvPr id="2" name="Shape 10"/>
          <p:cNvCxnSpPr/>
          <p:nvPr/>
        </p:nvCxnSpPr>
        <p:spPr>
          <a:xfrm>
            <a:off x="0" y="2998080"/>
            <a:ext cx="9144000" cy="0"/>
          </a:xfrm>
          <a:prstGeom prst="bentConnector3">
            <a:avLst/>
          </a:prstGeom>
          <a:noFill/>
          <a:ln w="19080">
            <a:solidFill>
              <a:srgbClr val="63D297"/>
            </a:solidFill>
            <a:prstDash val="solid"/>
            <a:round/>
          </a:ln>
        </p:spPr>
      </p:cxnSp>
      <p:sp>
        <p:nvSpPr>
          <p:cNvPr id="3" name="Shape 11"/>
          <p:cNvSpPr txBox="1">
            <a:spLocks noGrp="1"/>
          </p:cNvSpPr>
          <p:nvPr>
            <p:ph type="title"/>
          </p:nvPr>
        </p:nvSpPr>
        <p:spPr>
          <a:xfrm>
            <a:off x="510480" y="1257480"/>
            <a:ext cx="8122680" cy="1588320"/>
          </a:xfrm>
          <a:prstGeom prst="rect">
            <a:avLst/>
          </a:prstGeom>
          <a:noFill/>
          <a:ln>
            <a:noFill/>
          </a:ln>
        </p:spPr>
        <p:txBody>
          <a:bodyPr vert="horz" wrap="square" lIns="91440" tIns="91440" rIns="91440" bIns="91440" anchor="b"/>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t-EE"/>
              <a:t>Click to edit the title text format</a:t>
            </a:r>
          </a:p>
        </p:txBody>
      </p:sp>
      <p:sp>
        <p:nvSpPr>
          <p:cNvPr id="4" name="Shape 13"/>
          <p:cNvSpPr txBox="1">
            <a:spLocks noGrp="1"/>
          </p:cNvSpPr>
          <p:nvPr>
            <p:ph type="sldNum" sz="quarter" idx="4"/>
          </p:nvPr>
        </p:nvSpPr>
        <p:spPr>
          <a:xfrm>
            <a:off x="8472600" y="4663080"/>
            <a:ext cx="548280" cy="393120"/>
          </a:xfrm>
          <a:prstGeom prst="rect">
            <a:avLst/>
          </a:prstGeom>
          <a:noFill/>
          <a:ln>
            <a:noFill/>
          </a:ln>
        </p:spPr>
        <p:txBody>
          <a:bodyPr wrap="square" lIns="91440" tIns="91440" rIns="91440" bIns="91440" anchor="ctr" anchorCtr="0"/>
          <a:lstStyle>
            <a:lvl1pPr marL="0" marR="0" lvl="0" indent="0" algn="l" rtl="0" hangingPunct="0">
              <a:lnSpc>
                <a:spcPct val="100000"/>
              </a:lnSpc>
              <a:spcBef>
                <a:spcPts val="0"/>
              </a:spcBef>
              <a:spcAft>
                <a:spcPts val="0"/>
              </a:spcAft>
              <a:buNone/>
              <a:tabLst/>
              <a:defRPr lang="et-EE" sz="1400" b="0" i="0" u="none" strike="noStrike" kern="1200" spc="0">
                <a:solidFill>
                  <a:srgbClr val="000000"/>
                </a:solidFill>
                <a:latin typeface="Arial" pitchFamily="18"/>
                <a:ea typeface="Arial" pitchFamily="2"/>
                <a:cs typeface="Arial" pitchFamily="2"/>
              </a:defRPr>
            </a:lvl1pPr>
          </a:lstStyle>
          <a:p>
            <a:pPr lvl="0"/>
            <a:fld id="{F4B8C2F2-2F4F-4E32-8422-7B2160DF2AA0}" type="slidenum">
              <a:t>‹#›</a:t>
            </a:fld>
            <a:endParaRPr lang="et-EE"/>
          </a:p>
        </p:txBody>
      </p:sp>
      <p:sp>
        <p:nvSpPr>
          <p:cNvPr id="5" name="Teksti kohatäide 4"/>
          <p:cNvSpPr txBox="1">
            <a:spLocks noGrp="1"/>
          </p:cNvSpPr>
          <p:nvPr>
            <p:ph type="body" idx="1"/>
          </p:nvPr>
        </p:nvSpPr>
        <p:spPr>
          <a:xfrm>
            <a:off x="457200" y="1203480"/>
            <a:ext cx="8229240" cy="3394440"/>
          </a:xfrm>
          <a:prstGeom prst="rect">
            <a:avLst/>
          </a:prstGeom>
          <a:noFill/>
          <a:ln>
            <a:noFill/>
          </a:ln>
        </p:spPr>
        <p:txBody>
          <a:bodyPr vert="horz" lIns="0" tIns="0" rIns="0" bIns="0"/>
          <a:lstStyle>
            <a:defPPr marL="432000" marR="0" lvl="0" indent="-324000" algn="l" rtl="0">
              <a:lnSpc>
                <a:spcPct val="100000"/>
              </a:lnSpc>
              <a:spcBef>
                <a:spcPts val="0"/>
              </a:spcBef>
              <a:spcAft>
                <a:spcPts val="1417"/>
              </a:spcAft>
              <a:buSzPct val="45000"/>
              <a:buFont typeface="StarSymbol"/>
              <a:buNone/>
              <a:defRPr lang="et-EE" sz="1400" b="0" i="0" u="none" strike="noStrike" kern="1200" spc="0">
                <a:ln>
                  <a:noFill/>
                </a:ln>
                <a:solidFill>
                  <a:srgbClr val="000000"/>
                </a:solidFill>
                <a:latin typeface="Arial"/>
                <a:ea typeface="Arial"/>
                <a:cs typeface="Arial"/>
              </a:defRPr>
            </a:defPPr>
            <a:lvl1pPr marL="432000" marR="0" lvl="0" indent="-324000" algn="l" rtl="0">
              <a:lnSpc>
                <a:spcPct val="100000"/>
              </a:lnSpc>
              <a:spcBef>
                <a:spcPts val="0"/>
              </a:spcBef>
              <a:spcAft>
                <a:spcPts val="1417"/>
              </a:spcAft>
              <a:buSzPct val="45000"/>
              <a:buFont typeface="StarSymbol"/>
              <a:buChar char="●"/>
              <a:defRPr lang="et-EE" sz="1400" b="0" i="0" u="none" strike="noStrike" kern="1200" spc="0">
                <a:ln>
                  <a:noFill/>
                </a:ln>
                <a:solidFill>
                  <a:srgbClr val="000000"/>
                </a:solidFill>
                <a:latin typeface="Arial"/>
                <a:ea typeface="Arial"/>
                <a:cs typeface="Arial"/>
              </a:defRPr>
            </a:lvl1pPr>
            <a:lvl2pPr marL="864000" marR="0" lvl="1" indent="-324000" algn="l" rtl="0">
              <a:lnSpc>
                <a:spcPct val="100000"/>
              </a:lnSpc>
              <a:spcBef>
                <a:spcPts val="0"/>
              </a:spcBef>
              <a:spcAft>
                <a:spcPts val="1134"/>
              </a:spcAft>
              <a:buSzPct val="75000"/>
              <a:buFont typeface="StarSymbol"/>
              <a:buChar char="–"/>
              <a:defRPr lang="et-EE" sz="1400" b="0" i="0" u="none" strike="noStrike" kern="1200" spc="0">
                <a:ln>
                  <a:noFill/>
                </a:ln>
                <a:solidFill>
                  <a:srgbClr val="000000"/>
                </a:solidFill>
                <a:latin typeface="Arial"/>
                <a:ea typeface="Arial"/>
                <a:cs typeface="Arial"/>
              </a:defRPr>
            </a:lvl2pPr>
            <a:lvl3pPr marL="1295999" marR="0" lvl="2" indent="-288000" algn="l" rtl="0">
              <a:lnSpc>
                <a:spcPct val="100000"/>
              </a:lnSpc>
              <a:spcBef>
                <a:spcPts val="0"/>
              </a:spcBef>
              <a:spcAft>
                <a:spcPts val="850"/>
              </a:spcAft>
              <a:buSzPct val="45000"/>
              <a:buFont typeface="StarSymbol"/>
              <a:buChar char="●"/>
              <a:defRPr lang="et-EE" sz="1400" b="0" i="0" u="none" strike="noStrike" kern="1200" spc="0">
                <a:ln>
                  <a:noFill/>
                </a:ln>
                <a:solidFill>
                  <a:srgbClr val="000000"/>
                </a:solidFill>
                <a:latin typeface="Arial"/>
                <a:ea typeface="Arial"/>
                <a:cs typeface="Arial"/>
              </a:defRPr>
            </a:lvl3pPr>
            <a:lvl4pPr marL="1728000" marR="0" lvl="3" indent="-216000" algn="l" rtl="0">
              <a:lnSpc>
                <a:spcPct val="100000"/>
              </a:lnSpc>
              <a:spcBef>
                <a:spcPts val="0"/>
              </a:spcBef>
              <a:spcAft>
                <a:spcPts val="567"/>
              </a:spcAft>
              <a:buSzPct val="75000"/>
              <a:buFont typeface="StarSymbol"/>
              <a:buChar char="–"/>
              <a:defRPr lang="et-EE" sz="1400" b="0" i="0" u="none" strike="noStrike" kern="1200" spc="0">
                <a:ln>
                  <a:noFill/>
                </a:ln>
                <a:solidFill>
                  <a:srgbClr val="000000"/>
                </a:solidFill>
                <a:latin typeface="Arial"/>
                <a:ea typeface="Arial"/>
                <a:cs typeface="Arial"/>
              </a:defRPr>
            </a:lvl4pPr>
            <a:lvl5pPr marL="2160000" marR="0" lvl="4"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5pPr>
            <a:lvl6pPr marL="2592000" marR="0" lvl="5"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6pPr>
            <a:lvl7pPr marL="3024000" marR="0" lvl="6"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7pPr>
            <a:lvl8pPr marL="3456000" marR="0" lvl="7"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8pPr>
            <a:lvl9pPr marL="3887999" marR="0" lvl="8"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rtl="0" hangingPunct="0">
        <a:lnSpc>
          <a:spcPct val="100000"/>
        </a:lnSpc>
        <a:spcBef>
          <a:spcPts val="0"/>
        </a:spcBef>
        <a:spcAft>
          <a:spcPts val="0"/>
        </a:spcAft>
        <a:buNone/>
        <a:tabLst/>
        <a:defRPr lang="et-EE" sz="4800" b="0" i="0" u="none" strike="noStrike" kern="1200" spc="0">
          <a:ln>
            <a:noFill/>
          </a:ln>
          <a:solidFill>
            <a:srgbClr val="000000"/>
          </a:solidFill>
          <a:latin typeface="Arial" pitchFamily="18"/>
          <a:ea typeface="Arial" pitchFamily="2"/>
          <a:cs typeface="Arial" pitchFamily="2"/>
        </a:defRPr>
      </a:lvl1pPr>
    </p:titleStyle>
    <p:bodyStyle>
      <a:lvl1pPr marL="0" marR="0" indent="0" algn="l" rtl="0" hangingPunct="0">
        <a:lnSpc>
          <a:spcPct val="100000"/>
        </a:lnSpc>
        <a:spcBef>
          <a:spcPts val="0"/>
        </a:spcBef>
        <a:spcAft>
          <a:spcPts val="1417"/>
        </a:spcAft>
        <a:tabLst/>
        <a:defRPr lang="et-EE" sz="1400" b="0" i="0" u="none" strike="noStrike" kern="1200" spc="0">
          <a:ln>
            <a:noFill/>
          </a:ln>
          <a:solidFill>
            <a:srgbClr val="000000"/>
          </a:solidFill>
          <a:latin typeface="Arial" pitchFamily="18"/>
          <a:cs typeface="Arial" pitchFamily="2"/>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9"/>
          <p:cNvSpPr txBox="1">
            <a:spLocks noGrp="1"/>
          </p:cNvSpPr>
          <p:nvPr>
            <p:ph type="title"/>
          </p:nvPr>
        </p:nvSpPr>
        <p:spPr>
          <a:xfrm>
            <a:off x="311760" y="444960"/>
            <a:ext cx="8520120" cy="572400"/>
          </a:xfrm>
          <a:prstGeom prst="rect">
            <a:avLst/>
          </a:prstGeom>
          <a:noFill/>
          <a:ln>
            <a:noFill/>
          </a:ln>
        </p:spPr>
        <p:txBody>
          <a:bodyPr vert="horz"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et-EE"/>
              <a:t>Click to edit the title text format</a:t>
            </a:r>
          </a:p>
        </p:txBody>
      </p:sp>
      <p:sp>
        <p:nvSpPr>
          <p:cNvPr id="3" name="Shape 30"/>
          <p:cNvSpPr txBox="1">
            <a:spLocks noGrp="1"/>
          </p:cNvSpPr>
          <p:nvPr>
            <p:ph type="sldNum" sz="quarter" idx="4"/>
          </p:nvPr>
        </p:nvSpPr>
        <p:spPr>
          <a:xfrm>
            <a:off x="8472600" y="4663080"/>
            <a:ext cx="548280" cy="393120"/>
          </a:xfrm>
          <a:prstGeom prst="rect">
            <a:avLst/>
          </a:prstGeom>
          <a:noFill/>
          <a:ln>
            <a:noFill/>
          </a:ln>
        </p:spPr>
        <p:txBody>
          <a:bodyPr wrap="square" lIns="91440" tIns="91440" rIns="91440" bIns="91440" anchor="ctr" anchorCtr="0"/>
          <a:lstStyle>
            <a:lvl1pPr marL="0" marR="0" lvl="0" indent="0" algn="l" rtl="0" hangingPunct="0">
              <a:lnSpc>
                <a:spcPct val="100000"/>
              </a:lnSpc>
              <a:spcBef>
                <a:spcPts val="0"/>
              </a:spcBef>
              <a:spcAft>
                <a:spcPts val="0"/>
              </a:spcAft>
              <a:buNone/>
              <a:tabLst/>
              <a:defRPr lang="et-EE" sz="1400" b="0" i="0" u="none" strike="noStrike" kern="1200" spc="0">
                <a:solidFill>
                  <a:srgbClr val="000000"/>
                </a:solidFill>
                <a:latin typeface="Arial" pitchFamily="18"/>
                <a:ea typeface="Arial" pitchFamily="2"/>
                <a:cs typeface="Arial" pitchFamily="2"/>
              </a:defRPr>
            </a:lvl1pPr>
          </a:lstStyle>
          <a:p>
            <a:pPr lvl="0"/>
            <a:fld id="{7256C6B6-8FE1-4DF6-8CED-F6558D0314FE}" type="slidenum">
              <a:t>‹#›</a:t>
            </a:fld>
            <a:endParaRPr lang="et-EE"/>
          </a:p>
        </p:txBody>
      </p:sp>
      <p:sp>
        <p:nvSpPr>
          <p:cNvPr id="4" name="Teksti kohatäide 3"/>
          <p:cNvSpPr txBox="1">
            <a:spLocks noGrp="1"/>
          </p:cNvSpPr>
          <p:nvPr>
            <p:ph type="body" idx="1"/>
          </p:nvPr>
        </p:nvSpPr>
        <p:spPr>
          <a:xfrm>
            <a:off x="457200" y="1203480"/>
            <a:ext cx="8229240" cy="3394440"/>
          </a:xfrm>
          <a:prstGeom prst="rect">
            <a:avLst/>
          </a:prstGeom>
          <a:noFill/>
          <a:ln>
            <a:noFill/>
          </a:ln>
        </p:spPr>
        <p:txBody>
          <a:bodyPr vert="horz" lIns="0" tIns="0" rIns="0" bIns="0"/>
          <a:lstStyle>
            <a:defPPr marL="432000" marR="0" lvl="0" indent="-324000" algn="l" rtl="0">
              <a:lnSpc>
                <a:spcPct val="100000"/>
              </a:lnSpc>
              <a:spcBef>
                <a:spcPts val="0"/>
              </a:spcBef>
              <a:spcAft>
                <a:spcPts val="1417"/>
              </a:spcAft>
              <a:buSzPct val="45000"/>
              <a:buFont typeface="StarSymbol"/>
              <a:buNone/>
              <a:defRPr lang="et-EE" sz="1400" b="0" i="0" u="none" strike="noStrike" kern="1200" spc="0">
                <a:ln>
                  <a:noFill/>
                </a:ln>
                <a:solidFill>
                  <a:srgbClr val="000000"/>
                </a:solidFill>
                <a:latin typeface="Arial"/>
                <a:ea typeface="Arial"/>
                <a:cs typeface="Arial"/>
              </a:defRPr>
            </a:defPPr>
            <a:lvl1pPr marL="432000" marR="0" lvl="0" indent="-324000" algn="l" rtl="0">
              <a:lnSpc>
                <a:spcPct val="100000"/>
              </a:lnSpc>
              <a:spcBef>
                <a:spcPts val="0"/>
              </a:spcBef>
              <a:spcAft>
                <a:spcPts val="1417"/>
              </a:spcAft>
              <a:buSzPct val="45000"/>
              <a:buFont typeface="StarSymbol"/>
              <a:buChar char="●"/>
              <a:defRPr lang="et-EE" sz="1400" b="0" i="0" u="none" strike="noStrike" kern="1200" spc="0">
                <a:ln>
                  <a:noFill/>
                </a:ln>
                <a:solidFill>
                  <a:srgbClr val="000000"/>
                </a:solidFill>
                <a:latin typeface="Arial"/>
                <a:ea typeface="Arial"/>
                <a:cs typeface="Arial"/>
              </a:defRPr>
            </a:lvl1pPr>
            <a:lvl2pPr marL="864000" marR="0" lvl="1" indent="-324000" algn="l" rtl="0">
              <a:lnSpc>
                <a:spcPct val="100000"/>
              </a:lnSpc>
              <a:spcBef>
                <a:spcPts val="0"/>
              </a:spcBef>
              <a:spcAft>
                <a:spcPts val="1134"/>
              </a:spcAft>
              <a:buSzPct val="75000"/>
              <a:buFont typeface="StarSymbol"/>
              <a:buChar char="–"/>
              <a:defRPr lang="et-EE" sz="1400" b="0" i="0" u="none" strike="noStrike" kern="1200" spc="0">
                <a:ln>
                  <a:noFill/>
                </a:ln>
                <a:solidFill>
                  <a:srgbClr val="000000"/>
                </a:solidFill>
                <a:latin typeface="Arial"/>
                <a:ea typeface="Arial"/>
                <a:cs typeface="Arial"/>
              </a:defRPr>
            </a:lvl2pPr>
            <a:lvl3pPr marL="1295999" marR="0" lvl="2" indent="-288000" algn="l" rtl="0">
              <a:lnSpc>
                <a:spcPct val="100000"/>
              </a:lnSpc>
              <a:spcBef>
                <a:spcPts val="0"/>
              </a:spcBef>
              <a:spcAft>
                <a:spcPts val="850"/>
              </a:spcAft>
              <a:buSzPct val="45000"/>
              <a:buFont typeface="StarSymbol"/>
              <a:buChar char="●"/>
              <a:defRPr lang="et-EE" sz="1400" b="0" i="0" u="none" strike="noStrike" kern="1200" spc="0">
                <a:ln>
                  <a:noFill/>
                </a:ln>
                <a:solidFill>
                  <a:srgbClr val="000000"/>
                </a:solidFill>
                <a:latin typeface="Arial"/>
                <a:ea typeface="Arial"/>
                <a:cs typeface="Arial"/>
              </a:defRPr>
            </a:lvl3pPr>
            <a:lvl4pPr marL="1728000" marR="0" lvl="3" indent="-216000" algn="l" rtl="0">
              <a:lnSpc>
                <a:spcPct val="100000"/>
              </a:lnSpc>
              <a:spcBef>
                <a:spcPts val="0"/>
              </a:spcBef>
              <a:spcAft>
                <a:spcPts val="567"/>
              </a:spcAft>
              <a:buSzPct val="75000"/>
              <a:buFont typeface="StarSymbol"/>
              <a:buChar char="–"/>
              <a:defRPr lang="et-EE" sz="1400" b="0" i="0" u="none" strike="noStrike" kern="1200" spc="0">
                <a:ln>
                  <a:noFill/>
                </a:ln>
                <a:solidFill>
                  <a:srgbClr val="000000"/>
                </a:solidFill>
                <a:latin typeface="Arial"/>
                <a:ea typeface="Arial"/>
                <a:cs typeface="Arial"/>
              </a:defRPr>
            </a:lvl4pPr>
            <a:lvl5pPr marL="2160000" marR="0" lvl="4"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5pPr>
            <a:lvl6pPr marL="2592000" marR="0" lvl="5"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6pPr>
            <a:lvl7pPr marL="3024000" marR="0" lvl="6"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7pPr>
            <a:lvl8pPr marL="3456000" marR="0" lvl="7"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8pPr>
            <a:lvl9pPr marL="3887999" marR="0" lvl="8" indent="-216000" algn="l" rtl="0">
              <a:lnSpc>
                <a:spcPct val="100000"/>
              </a:lnSpc>
              <a:spcBef>
                <a:spcPts val="0"/>
              </a:spcBef>
              <a:spcAft>
                <a:spcPts val="283"/>
              </a:spcAft>
              <a:buSzPct val="45000"/>
              <a:buFont typeface="StarSymbol"/>
              <a:buChar char="●"/>
              <a:defRPr lang="et-EE" sz="2000" b="0" i="0" u="none" strike="noStrike" kern="1200" spc="0">
                <a:ln>
                  <a:noFill/>
                </a:ln>
                <a:solidFill>
                  <a:srgbClr val="000000"/>
                </a:solidFill>
                <a:latin typeface="Arial"/>
                <a:ea typeface="Arial"/>
                <a:cs typeface="Arial"/>
              </a:defRPr>
            </a:lvl9pPr>
          </a:lstStyle>
          <a:p>
            <a:pPr lvl="0"/>
            <a:r>
              <a:rPr lang="et-EE" smtClean="0"/>
              <a:t>Muutke teksti laade</a:t>
            </a:r>
          </a:p>
          <a:p>
            <a:pPr lvl="1"/>
            <a:r>
              <a:rPr lang="et-EE" smtClean="0"/>
              <a:t>Teine tase</a:t>
            </a:r>
          </a:p>
          <a:p>
            <a:pPr lvl="2"/>
            <a:r>
              <a:rPr lang="et-EE" smtClean="0"/>
              <a:t>Kolmas tase</a:t>
            </a:r>
          </a:p>
          <a:p>
            <a:pPr lvl="3"/>
            <a:r>
              <a:rPr lang="et-EE" smtClean="0"/>
              <a:t>Neljas tase</a:t>
            </a:r>
          </a:p>
          <a:p>
            <a:pPr lvl="4"/>
            <a:r>
              <a:rPr lang="et-EE" smtClean="0"/>
              <a:t>Viies tase</a:t>
            </a:r>
            <a:endParaRPr lang="et-E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rtl="0" hangingPunct="0">
        <a:lnSpc>
          <a:spcPct val="100000"/>
        </a:lnSpc>
        <a:spcBef>
          <a:spcPts val="0"/>
        </a:spcBef>
        <a:spcAft>
          <a:spcPts val="0"/>
        </a:spcAft>
        <a:buNone/>
        <a:tabLst/>
        <a:defRPr lang="et-EE" sz="1400" b="0" i="0" u="none" strike="noStrike" kern="1200" spc="0">
          <a:ln>
            <a:noFill/>
          </a:ln>
          <a:solidFill>
            <a:srgbClr val="000000"/>
          </a:solidFill>
          <a:latin typeface="Arial" pitchFamily="18"/>
          <a:ea typeface="Arial" pitchFamily="2"/>
          <a:cs typeface="Arial" pitchFamily="2"/>
        </a:defRPr>
      </a:lvl1pPr>
    </p:titleStyle>
    <p:bodyStyle>
      <a:lvl1pPr marL="0" marR="0" indent="0" algn="l" rtl="0" hangingPunct="0">
        <a:lnSpc>
          <a:spcPct val="100000"/>
        </a:lnSpc>
        <a:spcBef>
          <a:spcPts val="0"/>
        </a:spcBef>
        <a:spcAft>
          <a:spcPts val="1417"/>
        </a:spcAft>
        <a:tabLst/>
        <a:defRPr lang="et-EE" sz="1400" b="0" i="0" u="none" strike="noStrike" kern="1200" spc="0">
          <a:ln>
            <a:noFill/>
          </a:ln>
          <a:solidFill>
            <a:srgbClr val="000000"/>
          </a:solidFill>
          <a:latin typeface="Arial" pitchFamily="18"/>
          <a:cs typeface="Arial" pitchFamily="2"/>
        </a:defRPr>
      </a:lvl1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https://www.nfsa.gov.au/preservation/preservation-glossary/generation"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hyperlink" Target="http://www.eha.ee/fa/public/index.php?act=search_detail&amp;a_id=3122&amp;isik=&amp;autor=&amp;esitaja=&amp;string=&amp;pealk=&amp;mark=&amp;mod=3&amp;lang=en&amp;nocache=1477584562"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fsa.gov.au/preservation/preservation-glossary/tint" TargetMode="External"/><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hyperlink" Target="http://zauberklang.ch/filmcolors/" TargetMode="External"/><Relationship Id="rId4" Type="http://schemas.openxmlformats.org/officeDocument/2006/relationships/hyperlink" Target="https://www.nfsa.gov.au/preservation/preservation-glossary/ton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hyperlink" Target="https://www.nfsa.gov.au/preservation/preservation-glossary/splices" TargetMode="External"/><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hyperlink" Target="http://ernemann-gmbh.com/en/spinner/" TargetMode="External"/><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www.eha.ee/fa/public/index.php?lang=en&amp;lch=2&amp;lch_gen=2&amp;act=search_detail&amp;mod=3&amp;pealk=&amp;autor=&amp;esitaja=&amp;isik=&amp;a_id=2001&amp;string=&amp;mark=&amp;nocache=1477557813" TargetMode="External"/><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14.jpg"/></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hyperlink" Target="http://www.eha.ee/fa/public/index.php?lang=en&amp;lch=2&amp;lch_gen=2&amp;act=search_detail&amp;mod=3&amp;pealk=&amp;autor=&amp;esitaja=&amp;isik=&amp;a_id=7256&amp;string=&amp;mark=&amp;nocache=1477900473"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6.jpg"/></Relationships>
</file>

<file path=ppt/slides/_rels/slide31.xml.rels><?xml version="1.0" encoding="UTF-8" standalone="yes"?>
<Relationships xmlns="http://schemas.openxmlformats.org/package/2006/relationships"><Relationship Id="rId3" Type="http://schemas.openxmlformats.org/officeDocument/2006/relationships/hyperlink" Target="http://www.eha.ee/fa/public/index.php?lang=en&amp;lch=2&amp;lch_gen=2&amp;act=search_detail&amp;mod=3&amp;pealk=&amp;autor=&amp;esitaja=&amp;isik=&amp;a_id=7256&amp;string=&amp;mark=&amp;nocache=1477900473" TargetMode="External"/><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3" Type="http://schemas.openxmlformats.org/officeDocument/2006/relationships/hyperlink" Target="http://www.eha.ee/fa/public/index.php?act=search_detail&amp;a_id=3182&amp;isik=&amp;autor=&amp;esitaja=&amp;string=&amp;pealk=&amp;mark=&amp;mod=3&amp;lang=en&amp;nocache=1477558252" TargetMode="External"/><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hyperlink" Target="http://www.eha.ee/fa/public/index.php?lang=en&amp;lch=2&amp;lch_gen=2&amp;act=search_detail&amp;mod=3&amp;pealk=&amp;autor=&amp;esitaja=&amp;isik=&amp;a_id=2014&amp;string=&amp;mark=&amp;nocache=1477557458" TargetMode="External"/><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hyperlink" Target="http://www.eha.ee/fa/public/index.php?lang=en&amp;lch=2&amp;lch_gen=2&amp;act=search_detail&amp;mod=3&amp;pealk=&amp;autor=&amp;esitaja=&amp;isik=&amp;a_id=2014&amp;string=&amp;mark=&amp;nocache=1477557458" TargetMode="External"/><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hyperlink" Target="http://www.eha.ee/fa/public/index.php?act=search_detail&amp;a_id=4631&amp;isik=&amp;autor=&amp;esitaja=&amp;string=&amp;pealk=&amp;mark=&amp;mod=3&amp;lang=en&amp;nocache=1477558688"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eha.ee/fa/public/index.php?act=search_detail&amp;a_id=3039&amp;isik=&amp;autor=&amp;esitaja=&amp;string=&amp;pealk=&amp;mark=&amp;mod=3&amp;lang=en&amp;nocache=1477567123" TargetMode="External"/><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hyperlink" Target="http://www.eha.ee/fa/public/index.php?lang=en&amp;lch=2&amp;lch_gen=2&amp;act=search_detail&amp;mod=3&amp;pealk=&amp;autor=&amp;esitaja=&amp;isik=&amp;a_id=2673&amp;string=&amp;mark=&amp;nocache=1477583883" TargetMode="External"/><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hyperlink" Target="http://www.kodak.com/" TargetMode="External"/><Relationship Id="rId7" Type="http://schemas.openxmlformats.org/officeDocument/2006/relationships/hyperlink" Target="http://www.wittner-kinotechnik.de/" TargetMode="External"/><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hyperlink" Target="http://www.philiprigby.co.uk/" TargetMode="External"/><Relationship Id="rId5" Type="http://schemas.openxmlformats.org/officeDocument/2006/relationships/hyperlink" Target="http://www.cinemasuppliesonline.com/" TargetMode="External"/><Relationship Id="rId4" Type="http://schemas.openxmlformats.org/officeDocument/2006/relationships/hyperlink" Target="http://www.dancan.dk/"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hyperlink" Target="https://archive.org/details/FactsAboutFi"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hyperlink" Target="http://www.digitalvision.tv/products/phoenix_film_restoration/" TargetMode="External"/><Relationship Id="rId2" Type="http://schemas.openxmlformats.org/officeDocument/2006/relationships/notesSlide" Target="../notesSlides/notesSlide58.xml"/><Relationship Id="rId1" Type="http://schemas.openxmlformats.org/officeDocument/2006/relationships/slideLayout" Target="../slideLayouts/slideLayout18.xml"/><Relationship Id="rId4" Type="http://schemas.openxmlformats.org/officeDocument/2006/relationships/hyperlink" Target="http://www.hs-art.com/index.php/solutions/diamant-film"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hyperlink" Target="http://www.fiafnet.org/images/tinyUpload/E-Resources/Commission-And-PIP-Resources/CDC-resources/20160920%20Fiaf%20Manual-WEB.pdf" TargetMode="External"/><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7.xml"/><Relationship Id="rId1" Type="http://schemas.openxmlformats.org/officeDocument/2006/relationships/slideLayout" Target="../slideLayouts/slideLayout18.xml"/><Relationship Id="rId4" Type="http://schemas.openxmlformats.org/officeDocument/2006/relationships/hyperlink" Target="https://filmcare.org/storage_categories"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youtube.com/watch?v=stOx-cC4I4E" TargetMode="External"/><Relationship Id="rId3" Type="http://schemas.openxmlformats.org/officeDocument/2006/relationships/hyperlink" Target="http://motion.kodak.com/KodakGCG/uploadedfiles/motion/Guide_to_Identifying_Year_of_Manufacture.pdf" TargetMode="External"/><Relationship Id="rId7" Type="http://schemas.openxmlformats.org/officeDocument/2006/relationships/hyperlink" Target="http://www.nfsa.gov.au/preservation/handbook/" TargetMode="External"/><Relationship Id="rId12" Type="http://schemas.openxmlformats.org/officeDocument/2006/relationships/hyperlink" Target="http://zauberklang.ch/filmcolors/" TargetMode="External"/><Relationship Id="rId2" Type="http://schemas.openxmlformats.org/officeDocument/2006/relationships/notesSlide" Target="../notesSlides/notesSlide68.xml"/><Relationship Id="rId1" Type="http://schemas.openxmlformats.org/officeDocument/2006/relationships/slideLayout" Target="../slideLayouts/slideLayout18.xml"/><Relationship Id="rId6" Type="http://schemas.openxmlformats.org/officeDocument/2006/relationships/hyperlink" Target="http://fiafnet.org/pages/E-Resources/Duplication-Tests.html?PHPSESSID=je045s3r24djc89ggl5n0nao64" TargetMode="External"/><Relationship Id="rId11" Type="http://schemas.openxmlformats.org/officeDocument/2006/relationships/hyperlink" Target="http://www.fiafnet.org/images/tinyUpload/E-Resources/Commission-And-PIP-Resources/CDC-resources/20160920%20Fiaf%20Manual-WEB.pdf" TargetMode="External"/><Relationship Id="rId5" Type="http://schemas.openxmlformats.org/officeDocument/2006/relationships/hyperlink" Target="https://filmcare.org/" TargetMode="External"/><Relationship Id="rId10" Type="http://schemas.openxmlformats.org/officeDocument/2006/relationships/hyperlink" Target="https://www.nfsa.gov.au/preservation" TargetMode="External"/><Relationship Id="rId4" Type="http://schemas.openxmlformats.org/officeDocument/2006/relationships/hyperlink" Target="http://filmstandards.org/fsc/index.php/EN_15907" TargetMode="External"/><Relationship Id="rId9" Type="http://schemas.openxmlformats.org/officeDocument/2006/relationships/hyperlink" Target="http://www.immagineritrovata.it/"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www.loc.gov/pictures/search/?q=LOT%203040&amp;fi=number&amp;op=PHRASE&amp;va=exact&amp;co!=coll&amp;sg=true&amp;st=galler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loc.gov/pictures/search/?q=LOT%203040&amp;fi=number&amp;op=PHRASE&amp;va=exact&amp;co!=coll&amp;sg=true&amp;st=gallery"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hyperlink" Target="http://www.loc.gov/pictures/search/?q=LOT%203040&amp;fi=number&amp;op=PHRASE&amp;va=exact&amp;co!=coll&amp;sg=true&amp;st=gallery"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name="page1">
    <p:bg>
      <p:bgPr>
        <a:solidFill>
          <a:schemeClr val="bg1"/>
        </a:solidFill>
        <a:effectLst/>
      </p:bgPr>
    </p:bg>
    <p:spTree>
      <p:nvGrpSpPr>
        <p:cNvPr id="1" name=""/>
        <p:cNvGrpSpPr/>
        <p:nvPr/>
      </p:nvGrpSpPr>
      <p:grpSpPr>
        <a:xfrm>
          <a:off x="0" y="0"/>
          <a:ext cx="0" cy="0"/>
          <a:chOff x="0" y="0"/>
          <a:chExt cx="0" cy="0"/>
        </a:xfrm>
      </p:grpSpPr>
      <p:sp>
        <p:nvSpPr>
          <p:cNvPr id="2" name="Shape 59"/>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2200" b="1"/>
              <a:t>Insight into the FIAF Film Restoration Summer School 2016</a:t>
            </a:r>
          </a:p>
        </p:txBody>
      </p:sp>
      <p:sp>
        <p:nvSpPr>
          <p:cNvPr id="3" name="Shape 60"/>
          <p:cNvSpPr txBox="1">
            <a:spLocks noGrp="1"/>
          </p:cNvSpPr>
          <p:nvPr>
            <p:ph type="subTitle" idx="4294967295"/>
          </p:nvPr>
        </p:nvSpPr>
        <p:spPr>
          <a:xfrm>
            <a:off x="510480" y="3182400"/>
            <a:ext cx="8122680" cy="1489680"/>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nSpc>
                <a:spcPct val="115000"/>
              </a:lnSpc>
              <a:spcAft>
                <a:spcPts val="0"/>
              </a:spcAft>
              <a:buNone/>
            </a:pPr>
            <a:r>
              <a:rPr lang="et-EE" sz="1800" b="1" dirty="0">
                <a:latin typeface="Arial" pitchFamily="18"/>
                <a:cs typeface="Arial" pitchFamily="2"/>
              </a:rPr>
              <a:t>Kadi </a:t>
            </a:r>
            <a:r>
              <a:rPr lang="et-EE" sz="1800" b="1" dirty="0" err="1">
                <a:latin typeface="Arial" pitchFamily="18"/>
                <a:cs typeface="Arial" pitchFamily="2"/>
              </a:rPr>
              <a:t>Sikka</a:t>
            </a:r>
            <a:endParaRPr lang="et-EE" sz="1800" b="1" dirty="0">
              <a:latin typeface="Arial" pitchFamily="18"/>
              <a:cs typeface="Arial" pitchFamily="2"/>
            </a:endParaRPr>
          </a:p>
          <a:p>
            <a:pPr marL="0" lvl="0" indent="0">
              <a:lnSpc>
                <a:spcPct val="200000"/>
              </a:lnSpc>
              <a:spcAft>
                <a:spcPts val="0"/>
              </a:spcAft>
              <a:buNone/>
            </a:pPr>
            <a:r>
              <a:rPr lang="et-EE" sz="1800" dirty="0">
                <a:latin typeface="Arial" pitchFamily="18"/>
                <a:cs typeface="Arial" pitchFamily="2"/>
              </a:rPr>
              <a:t>Film </a:t>
            </a:r>
            <a:r>
              <a:rPr lang="et-EE" sz="1800" dirty="0" err="1">
                <a:latin typeface="Arial" pitchFamily="18"/>
                <a:cs typeface="Arial" pitchFamily="2"/>
              </a:rPr>
              <a:t>Archives</a:t>
            </a:r>
            <a:r>
              <a:rPr lang="et-EE" sz="1800" dirty="0">
                <a:latin typeface="Arial" pitchFamily="18"/>
                <a:cs typeface="Arial" pitchFamily="2"/>
              </a:rPr>
              <a:t> </a:t>
            </a:r>
            <a:r>
              <a:rPr lang="et-EE" sz="1800" dirty="0" err="1">
                <a:latin typeface="Arial" pitchFamily="18"/>
                <a:cs typeface="Arial" pitchFamily="2"/>
              </a:rPr>
              <a:t>of</a:t>
            </a:r>
            <a:r>
              <a:rPr lang="et-EE" sz="1800" dirty="0">
                <a:latin typeface="Arial" pitchFamily="18"/>
                <a:cs typeface="Arial" pitchFamily="2"/>
              </a:rPr>
              <a:t> </a:t>
            </a:r>
            <a:r>
              <a:rPr lang="et-EE" sz="1800" dirty="0" err="1">
                <a:latin typeface="Arial" pitchFamily="18"/>
                <a:cs typeface="Arial" pitchFamily="2"/>
              </a:rPr>
              <a:t>the</a:t>
            </a:r>
            <a:r>
              <a:rPr lang="et-EE" sz="1800" dirty="0">
                <a:latin typeface="Arial" pitchFamily="18"/>
                <a:cs typeface="Arial" pitchFamily="2"/>
              </a:rPr>
              <a:t> </a:t>
            </a:r>
            <a:r>
              <a:rPr lang="et-EE" sz="1800" dirty="0" err="1">
                <a:latin typeface="Arial" pitchFamily="18"/>
                <a:cs typeface="Arial" pitchFamily="2"/>
              </a:rPr>
              <a:t>National</a:t>
            </a:r>
            <a:r>
              <a:rPr lang="et-EE" sz="1800" dirty="0">
                <a:latin typeface="Arial" pitchFamily="18"/>
                <a:cs typeface="Arial" pitchFamily="2"/>
              </a:rPr>
              <a:t> </a:t>
            </a:r>
            <a:r>
              <a:rPr lang="et-EE" sz="1800" dirty="0" err="1">
                <a:latin typeface="Arial" pitchFamily="18"/>
                <a:cs typeface="Arial" pitchFamily="2"/>
              </a:rPr>
              <a:t>Archives</a:t>
            </a:r>
            <a:r>
              <a:rPr lang="et-EE" sz="1800" dirty="0">
                <a:latin typeface="Arial" pitchFamily="18"/>
                <a:cs typeface="Arial" pitchFamily="2"/>
              </a:rPr>
              <a:t> </a:t>
            </a:r>
            <a:r>
              <a:rPr lang="et-EE" sz="1800" dirty="0" err="1">
                <a:latin typeface="Arial" pitchFamily="18"/>
                <a:cs typeface="Arial" pitchFamily="2"/>
              </a:rPr>
              <a:t>of</a:t>
            </a:r>
            <a:r>
              <a:rPr lang="et-EE" sz="1800" dirty="0">
                <a:latin typeface="Arial" pitchFamily="18"/>
                <a:cs typeface="Arial" pitchFamily="2"/>
              </a:rPr>
              <a:t> Estonia</a:t>
            </a:r>
          </a:p>
          <a:p>
            <a:pPr marL="0" lvl="0" indent="0">
              <a:spcAft>
                <a:spcPts val="0"/>
              </a:spcAft>
              <a:buNone/>
            </a:pPr>
            <a:r>
              <a:rPr lang="et-EE" sz="1800" dirty="0">
                <a:latin typeface="Arial" pitchFamily="18"/>
                <a:cs typeface="Arial" pitchFamily="2"/>
              </a:rPr>
              <a:t>2017</a:t>
            </a:r>
          </a:p>
        </p:txBody>
      </p:sp>
      <p:cxnSp>
        <p:nvCxnSpPr>
          <p:cNvPr id="4" name="Shape 61"/>
          <p:cNvCxnSpPr/>
          <p:nvPr/>
        </p:nvCxnSpPr>
        <p:spPr>
          <a:xfrm>
            <a:off x="-5760" y="2991960"/>
            <a:ext cx="9155520" cy="0"/>
          </a:xfrm>
          <a:prstGeom prst="bentConnector3">
            <a:avLst/>
          </a:prstGeom>
          <a:noFill/>
          <a:ln w="38160">
            <a:solidFill>
              <a:srgbClr val="999999"/>
            </a:solidFill>
            <a:prstDash val="solid"/>
            <a:round/>
          </a:ln>
        </p:spPr>
      </p:cxnSp>
      <p:pic>
        <p:nvPicPr>
          <p:cNvPr id="5" name="Shape 62"/>
          <p:cNvPicPr>
            <a:picLocks noChangeAspect="1"/>
          </p:cNvPicPr>
          <p:nvPr/>
        </p:nvPicPr>
        <p:blipFill>
          <a:blip r:embed="rId3">
            <a:lum/>
            <a:alphaModFix/>
          </a:blip>
          <a:srcRect/>
          <a:stretch>
            <a:fillRect/>
          </a:stretch>
        </p:blipFill>
        <p:spPr>
          <a:xfrm>
            <a:off x="462960" y="304920"/>
            <a:ext cx="3103920" cy="1241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sp>
        <p:nvSpPr>
          <p:cNvPr id="2" name="Shape 101"/>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8ABA9533-F25C-40E9-AAC6-A0220D4BE578}" type="slidenum">
              <a:t>10</a:t>
            </a:fld>
            <a:endParaRPr lang="et-EE" sz="1400">
              <a:solidFill>
                <a:srgbClr val="000000"/>
              </a:solidFill>
              <a:latin typeface="Arial" pitchFamily="18"/>
              <a:cs typeface="Arial" pitchFamily="2"/>
            </a:endParaRPr>
          </a:p>
        </p:txBody>
      </p:sp>
      <p:sp>
        <p:nvSpPr>
          <p:cNvPr id="3" name="Shape 102"/>
          <p:cNvSpPr/>
          <p:nvPr/>
        </p:nvSpPr>
        <p:spPr>
          <a:xfrm>
            <a:off x="766440" y="0"/>
            <a:ext cx="76107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ctr"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ctr"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ctr" rtl="0" hangingPunct="0">
              <a:lnSpc>
                <a:spcPct val="115000"/>
              </a:lnSpc>
              <a:spcBef>
                <a:spcPts val="0"/>
              </a:spcBef>
              <a:spcAft>
                <a:spcPts val="0"/>
              </a:spcAft>
              <a:buNone/>
              <a:tabLst/>
            </a:pPr>
            <a:endParaRPr lang="et-EE" sz="20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15000"/>
              </a:lnSpc>
              <a:spcBef>
                <a:spcPts val="0"/>
              </a:spcBef>
              <a:spcAft>
                <a:spcPts val="0"/>
              </a:spcAft>
              <a:buNone/>
              <a:tabLst/>
            </a:pPr>
            <a:endParaRPr lang="et-EE" sz="20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15000"/>
              </a:lnSpc>
              <a:spcBef>
                <a:spcPts val="0"/>
              </a:spcBef>
              <a:spcAft>
                <a:spcPts val="0"/>
              </a:spcAft>
              <a:buNone/>
              <a:tabLst/>
            </a:pPr>
            <a:endParaRPr lang="et-EE" sz="20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15000"/>
              </a:lnSpc>
              <a:spcBef>
                <a:spcPts val="0"/>
              </a:spcBef>
              <a:spcAft>
                <a:spcPts val="0"/>
              </a:spcAft>
              <a:buNone/>
              <a:tabLst/>
            </a:pPr>
            <a:r>
              <a:rPr lang="et-EE" sz="2000" b="1" i="0" u="none" strike="noStrike" kern="1200" spc="0" dirty="0">
                <a:ln>
                  <a:noFill/>
                </a:ln>
                <a:solidFill>
                  <a:srgbClr val="000000"/>
                </a:solidFill>
                <a:latin typeface="Arial" pitchFamily="34"/>
                <a:ea typeface="Proxima Nova" pitchFamily="2"/>
                <a:cs typeface="Proxima Nova" pitchFamily="2"/>
              </a:rPr>
              <a:t>Film </a:t>
            </a:r>
            <a:r>
              <a:rPr lang="et-EE" sz="2000" b="1" i="0" u="none" strike="noStrike" kern="1200" spc="0" dirty="0" err="1">
                <a:ln>
                  <a:noFill/>
                </a:ln>
                <a:solidFill>
                  <a:srgbClr val="000000"/>
                </a:solidFill>
                <a:latin typeface="Arial" pitchFamily="34"/>
                <a:ea typeface="Proxima Nova" pitchFamily="2"/>
                <a:cs typeface="Proxima Nova" pitchFamily="2"/>
              </a:rPr>
              <a:t>restoration</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is</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different</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from</a:t>
            </a:r>
            <a:r>
              <a:rPr lang="et-EE" sz="2000" b="0" i="0" u="none" strike="noStrike" kern="1200" spc="0" dirty="0">
                <a:ln>
                  <a:noFill/>
                </a:ln>
                <a:solidFill>
                  <a:srgbClr val="000000"/>
                </a:solidFill>
                <a:latin typeface="Arial" pitchFamily="34"/>
                <a:ea typeface="Proxima Nova" pitchFamily="2"/>
                <a:cs typeface="Proxima Nova" pitchFamily="2"/>
              </a:rPr>
              <a:t> all </a:t>
            </a:r>
            <a:r>
              <a:rPr lang="et-EE" sz="2000" b="0" i="0" u="none" strike="noStrike" kern="1200" spc="0" dirty="0" err="1">
                <a:ln>
                  <a:noFill/>
                </a:ln>
                <a:solidFill>
                  <a:srgbClr val="000000"/>
                </a:solidFill>
                <a:latin typeface="Arial" pitchFamily="34"/>
                <a:ea typeface="Proxima Nova" pitchFamily="2"/>
                <a:cs typeface="Proxima Nova" pitchFamily="2"/>
              </a:rPr>
              <a:t>restoration</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in</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other</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fields</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where</a:t>
            </a:r>
            <a:r>
              <a:rPr lang="et-EE" sz="2000" b="0" i="0" u="none" strike="noStrike" kern="1200" spc="0" dirty="0">
                <a:ln>
                  <a:noFill/>
                </a:ln>
                <a:solidFill>
                  <a:srgbClr val="000000"/>
                </a:solidFill>
                <a:latin typeface="Arial" pitchFamily="34"/>
                <a:ea typeface="Proxima Nova" pitchFamily="2"/>
                <a:cs typeface="Proxima Nova" pitchFamily="2"/>
              </a:rPr>
              <a:t> a </a:t>
            </a:r>
            <a:r>
              <a:rPr lang="et-EE" sz="2000" b="0" i="0" u="none" strike="noStrike" kern="1200" spc="0" dirty="0" err="1">
                <a:ln>
                  <a:noFill/>
                </a:ln>
                <a:solidFill>
                  <a:srgbClr val="000000"/>
                </a:solidFill>
                <a:latin typeface="Arial" pitchFamily="34"/>
                <a:ea typeface="Proxima Nova" pitchFamily="2"/>
                <a:cs typeface="Proxima Nova" pitchFamily="2"/>
              </a:rPr>
              <a:t>tradition</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is</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already</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established</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Whereas</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those</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traditions</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typically</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imply</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work</a:t>
            </a:r>
            <a:r>
              <a:rPr lang="et-EE" sz="2000" b="0" i="0" u="none" strike="noStrike" kern="1200" spc="0" dirty="0">
                <a:ln>
                  <a:noFill/>
                </a:ln>
                <a:solidFill>
                  <a:srgbClr val="000000"/>
                </a:solidFill>
                <a:latin typeface="Arial" pitchFamily="34"/>
                <a:ea typeface="Proxima Nova" pitchFamily="2"/>
                <a:cs typeface="Proxima Nova" pitchFamily="2"/>
              </a:rPr>
              <a:t> on </a:t>
            </a:r>
            <a:r>
              <a:rPr lang="et-EE" sz="2000" b="0" i="0" u="none" strike="noStrike" kern="1200" spc="0" dirty="0" err="1">
                <a:ln>
                  <a:noFill/>
                </a:ln>
                <a:solidFill>
                  <a:srgbClr val="000000"/>
                </a:solidFill>
                <a:latin typeface="Arial" pitchFamily="34"/>
                <a:ea typeface="Proxima Nova" pitchFamily="2"/>
                <a:cs typeface="Proxima Nova" pitchFamily="2"/>
              </a:rPr>
              <a:t>an</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original</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artefact</a:t>
            </a:r>
            <a:r>
              <a:rPr lang="et-EE" sz="2000" b="0" i="0" u="none" strike="noStrike" kern="1200" spc="0" dirty="0">
                <a:ln>
                  <a:noFill/>
                </a:ln>
                <a:solidFill>
                  <a:srgbClr val="000000"/>
                </a:solidFill>
                <a:latin typeface="Arial" pitchFamily="34"/>
                <a:ea typeface="Proxima Nova" pitchFamily="2"/>
                <a:cs typeface="Proxima Nova" pitchFamily="2"/>
              </a:rPr>
              <a:t>, film </a:t>
            </a:r>
            <a:r>
              <a:rPr lang="et-EE" sz="2000" b="0" i="0" u="none" strike="noStrike" kern="1200" spc="0" dirty="0" err="1">
                <a:ln>
                  <a:noFill/>
                </a:ln>
                <a:solidFill>
                  <a:srgbClr val="000000"/>
                </a:solidFill>
                <a:latin typeface="Arial" pitchFamily="34"/>
                <a:ea typeface="Proxima Nova" pitchFamily="2"/>
                <a:cs typeface="Proxima Nova" pitchFamily="2"/>
              </a:rPr>
              <a:t>restoration</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implies</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duplication</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and/or</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reconstruction</a:t>
            </a:r>
            <a:r>
              <a:rPr lang="et-EE" sz="2000" b="1" i="0" u="none" strike="noStrike" kern="1200" spc="0" dirty="0">
                <a:ln>
                  <a:noFill/>
                </a:ln>
                <a:solidFill>
                  <a:srgbClr val="000000"/>
                </a:solidFill>
                <a:latin typeface="Arial" pitchFamily="34"/>
                <a:ea typeface="Proxima Nova" pitchFamily="2"/>
                <a:cs typeface="Proxima Nova" pitchFamily="2"/>
              </a:rPr>
              <a:t>.</a:t>
            </a: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00000"/>
              </a:lnSpc>
              <a:spcBef>
                <a:spcPts val="0"/>
              </a:spcBef>
              <a:spcAft>
                <a:spcPts val="0"/>
              </a:spcAft>
              <a:buNone/>
              <a:tabLst/>
            </a:pPr>
            <a:r>
              <a:rPr lang="et-EE" sz="1400" b="0" i="1" u="none" strike="noStrike" kern="1200" spc="0" dirty="0">
                <a:ln>
                  <a:noFill/>
                </a:ln>
                <a:solidFill>
                  <a:srgbClr val="000000"/>
                </a:solidFill>
                <a:latin typeface="Arial" pitchFamily="34"/>
                <a:ea typeface="Proxima Nova" pitchFamily="2"/>
                <a:cs typeface="Proxima Nova" pitchFamily="2"/>
              </a:rPr>
              <a:t>A </a:t>
            </a:r>
            <a:r>
              <a:rPr lang="et-EE" sz="1400" b="0" i="1" u="none" strike="noStrike" kern="1200" spc="0" dirty="0" err="1">
                <a:ln>
                  <a:noFill/>
                </a:ln>
                <a:solidFill>
                  <a:srgbClr val="000000"/>
                </a:solidFill>
                <a:latin typeface="Arial" pitchFamily="34"/>
                <a:ea typeface="Proxima Nova" pitchFamily="2"/>
                <a:cs typeface="Proxima Nova" pitchFamily="2"/>
              </a:rPr>
              <a:t>charter</a:t>
            </a:r>
            <a:r>
              <a:rPr lang="et-EE" sz="1400" b="0" i="1" u="none" strike="noStrike" kern="1200" spc="0" dirty="0">
                <a:ln>
                  <a:noFill/>
                </a:ln>
                <a:solidFill>
                  <a:srgbClr val="000000"/>
                </a:solidFill>
                <a:latin typeface="Arial" pitchFamily="34"/>
                <a:ea typeface="Proxima Nova" pitchFamily="2"/>
                <a:cs typeface="Proxima Nova" pitchFamily="2"/>
              </a:rPr>
              <a:t> on film </a:t>
            </a:r>
            <a:r>
              <a:rPr lang="et-EE" sz="1400" b="0" i="1" u="none" strike="noStrike" kern="1200" spc="0" dirty="0" err="1">
                <a:ln>
                  <a:noFill/>
                </a:ln>
                <a:solidFill>
                  <a:srgbClr val="000000"/>
                </a:solidFill>
                <a:latin typeface="Arial" pitchFamily="34"/>
                <a:ea typeface="Proxima Nova" pitchFamily="2"/>
                <a:cs typeface="Proxima Nova" pitchFamily="2"/>
              </a:rPr>
              <a:t>restoration</a:t>
            </a:r>
            <a:r>
              <a:rPr lang="et-EE" sz="1400" b="0" i="0" u="none" strike="noStrike" kern="1200" spc="0" dirty="0">
                <a:ln>
                  <a:noFill/>
                </a:ln>
                <a:solidFill>
                  <a:srgbClr val="000000"/>
                </a:solidFill>
                <a:latin typeface="Arial" pitchFamily="34"/>
                <a:ea typeface="Proxima Nova" pitchFamily="2"/>
                <a:cs typeface="Proxima Nova" pitchFamily="2"/>
              </a:rPr>
              <a:t> (FIAF, 2011)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Shape 10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BF8FE3CE-CD3C-48C4-8D5D-670EFF1A1702}" type="slidenum">
              <a:t>11</a:t>
            </a:fld>
            <a:endParaRPr lang="et-EE" sz="1400">
              <a:solidFill>
                <a:srgbClr val="000000"/>
              </a:solidFill>
              <a:latin typeface="Arial" pitchFamily="18"/>
              <a:cs typeface="Arial" pitchFamily="2"/>
            </a:endParaRPr>
          </a:p>
        </p:txBody>
      </p:sp>
      <p:sp>
        <p:nvSpPr>
          <p:cNvPr id="3" name="Shape 108"/>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ctr" rtl="0" hangingPunct="0">
              <a:lnSpc>
                <a:spcPct val="115000"/>
              </a:lnSpc>
              <a:spcBef>
                <a:spcPts val="0"/>
              </a:spcBef>
              <a:spcAft>
                <a:spcPts val="0"/>
              </a:spcAft>
              <a:buNone/>
              <a:tabLst/>
            </a:pPr>
            <a:endParaRPr lang="et-EE" sz="20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15000"/>
              </a:lnSpc>
              <a:spcBef>
                <a:spcPts val="0"/>
              </a:spcBef>
              <a:spcAft>
                <a:spcPts val="0"/>
              </a:spcAft>
              <a:buNone/>
              <a:tabLst/>
            </a:pPr>
            <a:endParaRPr lang="et-EE" sz="20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15000"/>
              </a:lnSpc>
              <a:spcBef>
                <a:spcPts val="0"/>
              </a:spcBef>
              <a:spcAft>
                <a:spcPts val="0"/>
              </a:spcAft>
              <a:buNone/>
              <a:tabLst/>
            </a:pPr>
            <a:endParaRPr lang="et-EE" sz="20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15000"/>
              </a:lnSpc>
              <a:spcBef>
                <a:spcPts val="0"/>
              </a:spcBef>
              <a:spcAft>
                <a:spcPts val="0"/>
              </a:spcAft>
              <a:buNone/>
              <a:tabLst/>
            </a:pPr>
            <a:r>
              <a:rPr lang="et-EE" sz="2000" b="0" i="0" u="none" strike="noStrike" kern="1200" spc="0" dirty="0" err="1">
                <a:ln>
                  <a:noFill/>
                </a:ln>
                <a:solidFill>
                  <a:srgbClr val="000000"/>
                </a:solidFill>
                <a:latin typeface="Arial" pitchFamily="34"/>
                <a:ea typeface="Proxima Nova" pitchFamily="2"/>
                <a:cs typeface="Proxima Nova" pitchFamily="2"/>
              </a:rPr>
              <a:t>Like</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the</a:t>
            </a:r>
            <a:r>
              <a:rPr lang="et-EE" sz="2000" b="0" i="0" u="none" strike="noStrike" kern="1200" spc="0" dirty="0">
                <a:ln>
                  <a:noFill/>
                </a:ln>
                <a:solidFill>
                  <a:srgbClr val="000000"/>
                </a:solidFill>
                <a:latin typeface="Arial" pitchFamily="34"/>
                <a:ea typeface="Proxima Nova" pitchFamily="2"/>
                <a:cs typeface="Proxima Nova" pitchFamily="2"/>
              </a:rPr>
              <a:t> mass </a:t>
            </a:r>
            <a:r>
              <a:rPr lang="et-EE" sz="2000" b="0" i="0" u="none" strike="noStrike" kern="1200" spc="0" dirty="0" err="1">
                <a:ln>
                  <a:noFill/>
                </a:ln>
                <a:solidFill>
                  <a:srgbClr val="000000"/>
                </a:solidFill>
                <a:latin typeface="Arial" pitchFamily="34"/>
                <a:ea typeface="Proxima Nova" pitchFamily="2"/>
                <a:cs typeface="Proxima Nova" pitchFamily="2"/>
              </a:rPr>
              <a:t>distribution</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of</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the</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written</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word</a:t>
            </a:r>
            <a:r>
              <a:rPr lang="et-EE" sz="2000" b="0" i="0" u="none" strike="noStrike" kern="1200" spc="0" dirty="0">
                <a:ln>
                  <a:noFill/>
                </a:ln>
                <a:solidFill>
                  <a:srgbClr val="000000"/>
                </a:solidFill>
                <a:latin typeface="Arial" pitchFamily="34"/>
                <a:ea typeface="Proxima Nova" pitchFamily="2"/>
                <a:cs typeface="Proxima Nova" pitchFamily="2"/>
              </a:rPr>
              <a:t>,</a:t>
            </a:r>
          </a:p>
          <a:p>
            <a:pPr marL="0" marR="0" lvl="0" indent="0" algn="ctr" rtl="0" hangingPunct="0">
              <a:lnSpc>
                <a:spcPct val="115000"/>
              </a:lnSpc>
              <a:spcBef>
                <a:spcPts val="0"/>
              </a:spcBef>
              <a:spcAft>
                <a:spcPts val="0"/>
              </a:spcAft>
              <a:buNone/>
              <a:tabLst/>
            </a:pPr>
            <a:r>
              <a:rPr lang="et-EE" sz="2000" b="0" i="0" u="none" strike="noStrike" kern="1200" spc="0" dirty="0" err="1">
                <a:ln>
                  <a:noFill/>
                </a:ln>
                <a:solidFill>
                  <a:srgbClr val="000000"/>
                </a:solidFill>
                <a:latin typeface="Arial" pitchFamily="34"/>
                <a:ea typeface="Proxima Nova" pitchFamily="2"/>
                <a:cs typeface="Proxima Nova" pitchFamily="2"/>
              </a:rPr>
              <a:t>moving</a:t>
            </a:r>
            <a:r>
              <a:rPr lang="et-EE" sz="2000" b="0" i="0" u="none" strike="noStrike" kern="1200" spc="0" dirty="0">
                <a:ln>
                  <a:noFill/>
                </a:ln>
                <a:solidFill>
                  <a:srgbClr val="000000"/>
                </a:solidFill>
                <a:latin typeface="Arial" pitchFamily="34"/>
                <a:ea typeface="Proxima Nova" pitchFamily="2"/>
                <a:cs typeface="Proxima Nova" pitchFamily="2"/>
              </a:rPr>
              <a:t> image </a:t>
            </a:r>
            <a:r>
              <a:rPr lang="et-EE" sz="2000" b="0" i="0" u="none" strike="noStrike" kern="1200" spc="0" dirty="0" err="1">
                <a:ln>
                  <a:noFill/>
                </a:ln>
                <a:solidFill>
                  <a:srgbClr val="000000"/>
                </a:solidFill>
                <a:latin typeface="Arial" pitchFamily="34"/>
                <a:ea typeface="Proxima Nova" pitchFamily="2"/>
                <a:cs typeface="Proxima Nova" pitchFamily="2"/>
              </a:rPr>
              <a:t>media</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depend</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entirely</a:t>
            </a:r>
            <a:r>
              <a:rPr lang="et-EE" sz="2000" b="0" i="0" u="none" strike="noStrike" kern="1200" spc="0" dirty="0">
                <a:ln>
                  <a:noFill/>
                </a:ln>
                <a:solidFill>
                  <a:srgbClr val="000000"/>
                </a:solidFill>
                <a:latin typeface="Arial" pitchFamily="34"/>
                <a:ea typeface="Proxima Nova" pitchFamily="2"/>
                <a:cs typeface="Proxima Nova" pitchFamily="2"/>
              </a:rPr>
              <a:t> on </a:t>
            </a:r>
            <a:r>
              <a:rPr lang="et-EE" sz="2000" b="0" i="0" u="none" strike="noStrike" kern="1200" spc="0" dirty="0" err="1">
                <a:ln>
                  <a:noFill/>
                </a:ln>
                <a:solidFill>
                  <a:srgbClr val="000000"/>
                </a:solidFill>
                <a:latin typeface="Arial" pitchFamily="34"/>
                <a:ea typeface="Proxima Nova" pitchFamily="2"/>
                <a:cs typeface="Proxima Nova" pitchFamily="2"/>
              </a:rPr>
              <a:t>their</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ability</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to</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be</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copied</a:t>
            </a:r>
            <a:r>
              <a:rPr lang="et-EE" sz="2000" b="1" i="0" u="none" strike="noStrike" kern="1200" spc="0" dirty="0">
                <a:ln>
                  <a:noFill/>
                </a:ln>
                <a:solidFill>
                  <a:srgbClr val="000000"/>
                </a:solidFill>
                <a:latin typeface="Arial" pitchFamily="34"/>
                <a:ea typeface="Proxima Nova" pitchFamily="2"/>
                <a:cs typeface="Proxima Nova" pitchFamily="2"/>
              </a:rPr>
              <a:t>.</a:t>
            </a:r>
          </a:p>
          <a:p>
            <a:pPr marL="0" marR="0" lvl="0" indent="0" algn="ctr" rtl="0" hangingPunct="0">
              <a:lnSpc>
                <a:spcPct val="115000"/>
              </a:lnSpc>
              <a:spcBef>
                <a:spcPts val="0"/>
              </a:spcBef>
              <a:spcAft>
                <a:spcPts val="0"/>
              </a:spcAft>
              <a:buNone/>
              <a:tabLst/>
            </a:pPr>
            <a:endParaRPr lang="et-EE" sz="1800" b="0" i="0" u="none" strike="noStrike" kern="1200" dirty="0">
              <a:ln>
                <a:noFill/>
              </a:ln>
              <a:latin typeface="Arial" pitchFamily="18"/>
              <a:ea typeface="Microsoft YaHei" pitchFamily="2"/>
              <a:cs typeface="Lucida Sans" pitchFamily="2"/>
            </a:endParaRPr>
          </a:p>
          <a:p>
            <a:pPr marL="0" marR="0" lvl="0" indent="0" algn="ctr" rtl="0" hangingPunct="0">
              <a:lnSpc>
                <a:spcPct val="115000"/>
              </a:lnSpc>
              <a:spcBef>
                <a:spcPts val="0"/>
              </a:spcBef>
              <a:spcAft>
                <a:spcPts val="0"/>
              </a:spcAft>
              <a:buNone/>
              <a:tabLst/>
            </a:pPr>
            <a:endParaRPr lang="et-EE" sz="1800" b="0" i="0" u="none" strike="noStrike" kern="1200" dirty="0">
              <a:ln>
                <a:noFill/>
              </a:ln>
              <a:latin typeface="Arial" pitchFamily="18"/>
              <a:ea typeface="Microsoft YaHei" pitchFamily="2"/>
              <a:cs typeface="Lucida Sans" pitchFamily="2"/>
            </a:endParaRPr>
          </a:p>
          <a:p>
            <a:pPr marL="0" marR="0" lvl="0" indent="0" algn="ctr" rtl="0" hangingPunct="0">
              <a:lnSpc>
                <a:spcPct val="115000"/>
              </a:lnSpc>
              <a:spcBef>
                <a:spcPts val="0"/>
              </a:spcBef>
              <a:spcAft>
                <a:spcPts val="0"/>
              </a:spcAft>
              <a:buNone/>
              <a:tabLst/>
            </a:pPr>
            <a:r>
              <a:rPr lang="et-EE" sz="2000" b="0" i="0" u="none" strike="noStrike" kern="1200" spc="0" dirty="0" err="1">
                <a:ln>
                  <a:noFill/>
                </a:ln>
                <a:solidFill>
                  <a:srgbClr val="000000"/>
                </a:solidFill>
                <a:latin typeface="Arial" pitchFamily="34"/>
                <a:ea typeface="Proxima Nova" pitchFamily="2"/>
                <a:cs typeface="Proxima Nova" pitchFamily="2"/>
              </a:rPr>
              <a:t>Films</a:t>
            </a:r>
            <a:r>
              <a:rPr lang="et-EE" sz="2000" b="0" i="0" u="none" strike="noStrike" kern="1200" spc="0" dirty="0">
                <a:ln>
                  <a:noFill/>
                </a:ln>
                <a:solidFill>
                  <a:srgbClr val="000000"/>
                </a:solidFill>
                <a:latin typeface="Arial" pitchFamily="34"/>
                <a:ea typeface="Proxima Nova" pitchFamily="2"/>
                <a:cs typeface="Proxima Nova" pitchFamily="2"/>
              </a:rPr>
              <a:t> are </a:t>
            </a:r>
            <a:r>
              <a:rPr lang="et-EE" sz="2000" b="0" i="0" u="none" strike="noStrike" kern="1200" spc="0" dirty="0" err="1">
                <a:ln>
                  <a:noFill/>
                </a:ln>
                <a:solidFill>
                  <a:srgbClr val="000000"/>
                </a:solidFill>
                <a:latin typeface="Arial" pitchFamily="34"/>
                <a:ea typeface="Proxima Nova" pitchFamily="2"/>
                <a:cs typeface="Proxima Nova" pitchFamily="2"/>
              </a:rPr>
              <a:t>initially</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products</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of</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the</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technologies</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of</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their</a:t>
            </a:r>
            <a:r>
              <a:rPr lang="et-EE" sz="2000" b="1" i="0" u="none" strike="noStrike" kern="1200" spc="0" dirty="0">
                <a:ln>
                  <a:noFill/>
                </a:ln>
                <a:solidFill>
                  <a:srgbClr val="000000"/>
                </a:solidFill>
                <a:latin typeface="Arial" pitchFamily="34"/>
                <a:ea typeface="Proxima Nova" pitchFamily="2"/>
                <a:cs typeface="Proxima Nova" pitchFamily="2"/>
              </a:rPr>
              <a:t> </a:t>
            </a:r>
            <a:r>
              <a:rPr lang="et-EE" sz="2000" b="1" i="0" u="none" strike="noStrike" kern="1200" spc="0" dirty="0" err="1">
                <a:ln>
                  <a:noFill/>
                </a:ln>
                <a:solidFill>
                  <a:srgbClr val="000000"/>
                </a:solidFill>
                <a:latin typeface="Arial" pitchFamily="34"/>
                <a:ea typeface="Proxima Nova" pitchFamily="2"/>
                <a:cs typeface="Proxima Nova" pitchFamily="2"/>
              </a:rPr>
              <a:t>time</a:t>
            </a:r>
            <a:r>
              <a:rPr lang="et-EE" sz="2000" b="1" i="0" u="none" strike="noStrike" kern="1200" spc="0" dirty="0">
                <a:ln>
                  <a:noFill/>
                </a:ln>
                <a:solidFill>
                  <a:srgbClr val="000000"/>
                </a:solidFill>
                <a:latin typeface="Arial" pitchFamily="34"/>
                <a:ea typeface="Proxima Nova" pitchFamily="2"/>
                <a:cs typeface="Proxima Nova" pitchFamily="2"/>
              </a:rPr>
              <a:t>,</a:t>
            </a:r>
          </a:p>
          <a:p>
            <a:pPr marL="0" marR="0" lvl="0" indent="0" algn="ctr" rtl="0" hangingPunct="0">
              <a:lnSpc>
                <a:spcPct val="115000"/>
              </a:lnSpc>
              <a:spcBef>
                <a:spcPts val="0"/>
              </a:spcBef>
              <a:spcAft>
                <a:spcPts val="0"/>
              </a:spcAft>
              <a:buNone/>
              <a:tabLst/>
            </a:pPr>
            <a:r>
              <a:rPr lang="et-EE" sz="2000" b="0" i="0" u="none" strike="noStrike" kern="1200" spc="0" dirty="0" err="1">
                <a:ln>
                  <a:noFill/>
                </a:ln>
                <a:solidFill>
                  <a:srgbClr val="000000"/>
                </a:solidFill>
                <a:latin typeface="Arial" pitchFamily="34"/>
                <a:ea typeface="Proxima Nova" pitchFamily="2"/>
                <a:cs typeface="Proxima Nova" pitchFamily="2"/>
              </a:rPr>
              <a:t>but</a:t>
            </a:r>
            <a:r>
              <a:rPr lang="et-EE" sz="2000" b="0" i="0" u="none" strike="noStrike" kern="1200" spc="0" dirty="0">
                <a:ln>
                  <a:noFill/>
                </a:ln>
                <a:solidFill>
                  <a:srgbClr val="000000"/>
                </a:solidFill>
                <a:latin typeface="Arial" pitchFamily="34"/>
                <a:ea typeface="Proxima Nova" pitchFamily="2"/>
                <a:cs typeface="Proxima Nova" pitchFamily="2"/>
              </a:rPr>
              <a:t> are </a:t>
            </a:r>
            <a:r>
              <a:rPr lang="et-EE" sz="2000" b="0" i="0" u="none" strike="noStrike" kern="1200" spc="0" dirty="0" err="1">
                <a:ln>
                  <a:noFill/>
                </a:ln>
                <a:solidFill>
                  <a:srgbClr val="000000"/>
                </a:solidFill>
                <a:latin typeface="Arial" pitchFamily="34"/>
                <a:ea typeface="Proxima Nova" pitchFamily="2"/>
                <a:cs typeface="Proxima Nova" pitchFamily="2"/>
              </a:rPr>
              <a:t>usually</a:t>
            </a:r>
            <a:r>
              <a:rPr lang="et-EE" sz="2000" b="0" i="0" u="none" strike="noStrike" kern="1200" spc="0" dirty="0">
                <a:ln>
                  <a:noFill/>
                </a:ln>
                <a:solidFill>
                  <a:srgbClr val="000000"/>
                </a:solidFill>
                <a:latin typeface="Arial" pitchFamily="34"/>
                <a:ea typeface="Proxima Nova" pitchFamily="2"/>
                <a:cs typeface="Proxima Nova" pitchFamily="2"/>
              </a:rPr>
              <a:t> seen </a:t>
            </a:r>
            <a:r>
              <a:rPr lang="et-EE" sz="2000" b="0" i="0" u="none" strike="noStrike" kern="1200" spc="0" dirty="0" err="1">
                <a:ln>
                  <a:noFill/>
                </a:ln>
                <a:solidFill>
                  <a:srgbClr val="000000"/>
                </a:solidFill>
                <a:latin typeface="Arial" pitchFamily="34"/>
                <a:ea typeface="Proxima Nova" pitchFamily="2"/>
                <a:cs typeface="Proxima Nova" pitchFamily="2"/>
              </a:rPr>
              <a:t>today</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through</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very</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different</a:t>
            </a:r>
            <a:r>
              <a:rPr lang="et-EE" sz="2000" b="0" i="0" u="none" strike="noStrike" kern="1200" spc="0" dirty="0">
                <a:ln>
                  <a:noFill/>
                </a:ln>
                <a:solidFill>
                  <a:srgbClr val="000000"/>
                </a:solidFill>
                <a:latin typeface="Arial" pitchFamily="34"/>
                <a:ea typeface="Proxima Nova" pitchFamily="2"/>
                <a:cs typeface="Proxima Nova" pitchFamily="2"/>
              </a:rPr>
              <a:t> </a:t>
            </a:r>
            <a:r>
              <a:rPr lang="et-EE" sz="2000" b="0" i="0" u="none" strike="noStrike" kern="1200" spc="0" dirty="0" err="1">
                <a:ln>
                  <a:noFill/>
                </a:ln>
                <a:solidFill>
                  <a:srgbClr val="000000"/>
                </a:solidFill>
                <a:latin typeface="Arial" pitchFamily="34"/>
                <a:ea typeface="Proxima Nova" pitchFamily="2"/>
                <a:cs typeface="Proxima Nova" pitchFamily="2"/>
              </a:rPr>
              <a:t>technologies</a:t>
            </a:r>
            <a:r>
              <a:rPr lang="et-EE" sz="2000" b="0" i="0" u="none" strike="noStrike" kern="1200" spc="0" dirty="0">
                <a:ln>
                  <a:noFill/>
                </a:ln>
                <a:solidFill>
                  <a:srgbClr val="000000"/>
                </a:solidFill>
                <a:latin typeface="Arial" pitchFamily="34"/>
                <a:ea typeface="Proxima Nova" pitchFamily="2"/>
                <a:cs typeface="Proxima Nova" pitchFamily="2"/>
              </a:rPr>
              <a:t>.</a:t>
            </a:r>
          </a:p>
          <a:p>
            <a:pPr marL="0" marR="0" lvl="0" indent="0" algn="ctr" rtl="0" hangingPunct="0">
              <a:lnSpc>
                <a:spcPct val="115000"/>
              </a:lnSpc>
              <a:spcBef>
                <a:spcPts val="0"/>
              </a:spcBef>
              <a:spcAft>
                <a:spcPts val="0"/>
              </a:spcAft>
              <a:buNone/>
              <a:tabLst/>
            </a:pPr>
            <a:endParaRPr lang="et-EE" sz="20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18"/>
              <a:ea typeface="Arial" pitchFamily="2"/>
              <a:cs typeface="Arial" pitchFamily="2"/>
            </a:endParaRP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18"/>
              <a:ea typeface="Arial" pitchFamily="2"/>
              <a:cs typeface="Arial" pitchFamily="2"/>
            </a:endParaRPr>
          </a:p>
          <a:p>
            <a:pPr marL="0" marR="0" lvl="0" indent="0" algn="ctr" rtl="0" hangingPunct="0">
              <a:lnSpc>
                <a:spcPct val="100000"/>
              </a:lnSpc>
              <a:spcBef>
                <a:spcPts val="0"/>
              </a:spcBef>
              <a:spcAft>
                <a:spcPts val="0"/>
              </a:spcAft>
              <a:buNone/>
              <a:tabLst/>
            </a:pPr>
            <a:endParaRPr lang="et-EE" sz="1400" b="0" i="0" u="none" strike="noStrike" kern="1200" spc="0" dirty="0">
              <a:ln>
                <a:noFill/>
              </a:ln>
              <a:solidFill>
                <a:srgbClr val="000000"/>
              </a:solidFill>
              <a:latin typeface="Arial" pitchFamily="18"/>
              <a:ea typeface="Arial" pitchFamily="2"/>
              <a:cs typeface="Arial" pitchFamily="2"/>
            </a:endParaRPr>
          </a:p>
          <a:p>
            <a:pPr marL="0" marR="0" lvl="0" indent="0" algn="ctr" rtl="0" hangingPunct="0">
              <a:lnSpc>
                <a:spcPct val="100000"/>
              </a:lnSpc>
              <a:spcBef>
                <a:spcPts val="0"/>
              </a:spcBef>
              <a:spcAft>
                <a:spcPts val="0"/>
              </a:spcAft>
              <a:buNone/>
              <a:tabLst/>
            </a:pPr>
            <a:r>
              <a:rPr lang="et-EE" sz="1400" b="0" i="0" u="none" strike="noStrike" kern="1200" spc="0" dirty="0">
                <a:ln>
                  <a:noFill/>
                </a:ln>
                <a:solidFill>
                  <a:srgbClr val="000000"/>
                </a:solidFill>
                <a:latin typeface="Arial" pitchFamily="18"/>
                <a:ea typeface="Arial" pitchFamily="2"/>
                <a:cs typeface="Arial" pitchFamily="2"/>
              </a:rPr>
              <a:t>Leo </a:t>
            </a:r>
            <a:r>
              <a:rPr lang="et-EE" sz="1400" b="0" i="0" u="none" strike="noStrike" kern="1200" spc="0" dirty="0" err="1">
                <a:ln>
                  <a:noFill/>
                </a:ln>
                <a:solidFill>
                  <a:srgbClr val="000000"/>
                </a:solidFill>
                <a:latin typeface="Arial" pitchFamily="18"/>
                <a:ea typeface="Arial" pitchFamily="2"/>
                <a:cs typeface="Arial" pitchFamily="2"/>
              </a:rPr>
              <a:t>Enticknap</a:t>
            </a:r>
            <a:r>
              <a:rPr lang="et-EE" sz="1400" b="0" i="0" u="none" strike="noStrike" kern="1200" spc="0" dirty="0">
                <a:ln>
                  <a:noFill/>
                </a:ln>
                <a:solidFill>
                  <a:srgbClr val="000000"/>
                </a:solidFill>
                <a:latin typeface="Arial" pitchFamily="18"/>
                <a:ea typeface="Arial" pitchFamily="2"/>
                <a:cs typeface="Arial" pitchFamily="2"/>
              </a:rPr>
              <a:t>. </a:t>
            </a:r>
            <a:r>
              <a:rPr lang="et-EE" sz="1400" b="0" i="1" u="none" strike="noStrike" kern="1200" spc="0" dirty="0">
                <a:ln>
                  <a:noFill/>
                </a:ln>
                <a:solidFill>
                  <a:srgbClr val="000000"/>
                </a:solidFill>
                <a:latin typeface="Arial" pitchFamily="18"/>
                <a:ea typeface="Arial" pitchFamily="2"/>
                <a:cs typeface="Arial" pitchFamily="2"/>
              </a:rPr>
              <a:t>Film </a:t>
            </a:r>
            <a:r>
              <a:rPr lang="et-EE" sz="1400" b="0" i="1" u="none" strike="noStrike" kern="1200" spc="0" dirty="0" err="1">
                <a:ln>
                  <a:noFill/>
                </a:ln>
                <a:solidFill>
                  <a:srgbClr val="000000"/>
                </a:solidFill>
                <a:latin typeface="Arial" pitchFamily="18"/>
                <a:ea typeface="Arial" pitchFamily="2"/>
                <a:cs typeface="Arial" pitchFamily="2"/>
              </a:rPr>
              <a:t>Restoration</a:t>
            </a:r>
            <a:r>
              <a:rPr lang="et-EE" sz="1400" b="0" i="1" u="none" strike="noStrike" kern="1200" spc="0" dirty="0">
                <a:ln>
                  <a:noFill/>
                </a:ln>
                <a:solidFill>
                  <a:srgbClr val="000000"/>
                </a:solidFill>
                <a:latin typeface="Arial" pitchFamily="18"/>
                <a:ea typeface="Arial" pitchFamily="2"/>
                <a:cs typeface="Arial" pitchFamily="2"/>
              </a:rPr>
              <a:t>. </a:t>
            </a:r>
            <a:r>
              <a:rPr lang="et-EE" sz="1400" b="0" i="1" u="none" strike="noStrike" kern="1200" spc="0" dirty="0" err="1">
                <a:ln>
                  <a:noFill/>
                </a:ln>
                <a:solidFill>
                  <a:srgbClr val="000000"/>
                </a:solidFill>
                <a:latin typeface="Arial" pitchFamily="18"/>
                <a:ea typeface="Arial" pitchFamily="2"/>
                <a:cs typeface="Arial" pitchFamily="2"/>
              </a:rPr>
              <a:t>The</a:t>
            </a:r>
            <a:r>
              <a:rPr lang="et-EE" sz="1400" b="0" i="1" u="none" strike="noStrike" kern="1200" spc="0" dirty="0">
                <a:ln>
                  <a:noFill/>
                </a:ln>
                <a:solidFill>
                  <a:srgbClr val="000000"/>
                </a:solidFill>
                <a:latin typeface="Arial" pitchFamily="18"/>
                <a:ea typeface="Arial" pitchFamily="2"/>
                <a:cs typeface="Arial" pitchFamily="2"/>
              </a:rPr>
              <a:t> </a:t>
            </a:r>
            <a:r>
              <a:rPr lang="et-EE" sz="1400" b="0" i="1" u="none" strike="noStrike" kern="1200" spc="0" dirty="0" err="1">
                <a:ln>
                  <a:noFill/>
                </a:ln>
                <a:solidFill>
                  <a:srgbClr val="000000"/>
                </a:solidFill>
                <a:latin typeface="Arial" pitchFamily="18"/>
                <a:ea typeface="Arial" pitchFamily="2"/>
                <a:cs typeface="Arial" pitchFamily="2"/>
              </a:rPr>
              <a:t>Culture</a:t>
            </a:r>
            <a:r>
              <a:rPr lang="et-EE" sz="1400" b="0" i="1" u="none" strike="noStrike" kern="1200" spc="0" dirty="0">
                <a:ln>
                  <a:noFill/>
                </a:ln>
                <a:solidFill>
                  <a:srgbClr val="000000"/>
                </a:solidFill>
                <a:latin typeface="Arial" pitchFamily="18"/>
                <a:ea typeface="Arial" pitchFamily="2"/>
                <a:cs typeface="Arial" pitchFamily="2"/>
              </a:rPr>
              <a:t> and </a:t>
            </a:r>
            <a:r>
              <a:rPr lang="et-EE" sz="1400" b="0" i="1" u="none" strike="noStrike" kern="1200" spc="0" dirty="0" err="1">
                <a:ln>
                  <a:noFill/>
                </a:ln>
                <a:solidFill>
                  <a:srgbClr val="000000"/>
                </a:solidFill>
                <a:latin typeface="Arial" pitchFamily="18"/>
                <a:ea typeface="Arial" pitchFamily="2"/>
                <a:cs typeface="Arial" pitchFamily="2"/>
              </a:rPr>
              <a:t>Science</a:t>
            </a:r>
            <a:r>
              <a:rPr lang="et-EE" sz="1400" b="0" i="1" u="none" strike="noStrike" kern="1200" spc="0" dirty="0">
                <a:ln>
                  <a:noFill/>
                </a:ln>
                <a:solidFill>
                  <a:srgbClr val="000000"/>
                </a:solidFill>
                <a:latin typeface="Arial" pitchFamily="18"/>
                <a:ea typeface="Arial" pitchFamily="2"/>
                <a:cs typeface="Arial" pitchFamily="2"/>
              </a:rPr>
              <a:t> </a:t>
            </a:r>
            <a:r>
              <a:rPr lang="et-EE" sz="1400" b="0" i="1" u="none" strike="noStrike" kern="1200" spc="0" dirty="0" err="1">
                <a:ln>
                  <a:noFill/>
                </a:ln>
                <a:solidFill>
                  <a:srgbClr val="000000"/>
                </a:solidFill>
                <a:latin typeface="Arial" pitchFamily="18"/>
                <a:ea typeface="Arial" pitchFamily="2"/>
                <a:cs typeface="Arial" pitchFamily="2"/>
              </a:rPr>
              <a:t>of</a:t>
            </a:r>
            <a:r>
              <a:rPr lang="et-EE" sz="1400" b="0" i="1" u="none" strike="noStrike" kern="1200" spc="0" dirty="0">
                <a:ln>
                  <a:noFill/>
                </a:ln>
                <a:solidFill>
                  <a:srgbClr val="000000"/>
                </a:solidFill>
                <a:latin typeface="Arial" pitchFamily="18"/>
                <a:ea typeface="Arial" pitchFamily="2"/>
                <a:cs typeface="Arial" pitchFamily="2"/>
              </a:rPr>
              <a:t> </a:t>
            </a:r>
            <a:r>
              <a:rPr lang="et-EE" sz="1400" b="0" i="1" u="none" strike="noStrike" kern="1200" spc="0" dirty="0" err="1">
                <a:ln>
                  <a:noFill/>
                </a:ln>
                <a:solidFill>
                  <a:srgbClr val="000000"/>
                </a:solidFill>
                <a:latin typeface="Arial" pitchFamily="18"/>
                <a:ea typeface="Arial" pitchFamily="2"/>
                <a:cs typeface="Arial" pitchFamily="2"/>
              </a:rPr>
              <a:t>Audiovisual</a:t>
            </a:r>
            <a:r>
              <a:rPr lang="et-EE" sz="1400" b="0" i="1" u="none" strike="noStrike" kern="1200" spc="0" dirty="0">
                <a:ln>
                  <a:noFill/>
                </a:ln>
                <a:solidFill>
                  <a:srgbClr val="000000"/>
                </a:solidFill>
                <a:latin typeface="Arial" pitchFamily="18"/>
                <a:ea typeface="Arial" pitchFamily="2"/>
                <a:cs typeface="Arial" pitchFamily="2"/>
              </a:rPr>
              <a:t> </a:t>
            </a:r>
            <a:r>
              <a:rPr lang="et-EE" sz="1400" b="0" i="1" u="none" strike="noStrike" kern="1200" spc="0" dirty="0" err="1">
                <a:ln>
                  <a:noFill/>
                </a:ln>
                <a:solidFill>
                  <a:srgbClr val="000000"/>
                </a:solidFill>
                <a:latin typeface="Arial" pitchFamily="18"/>
                <a:ea typeface="Arial" pitchFamily="2"/>
                <a:cs typeface="Arial" pitchFamily="2"/>
              </a:rPr>
              <a:t>Heritage</a:t>
            </a:r>
            <a:r>
              <a:rPr lang="et-EE" sz="1400" b="0" i="0" u="none" strike="noStrike" kern="1200" spc="0" dirty="0">
                <a:ln>
                  <a:noFill/>
                </a:ln>
                <a:solidFill>
                  <a:srgbClr val="000000"/>
                </a:solidFill>
                <a:latin typeface="Arial" pitchFamily="18"/>
                <a:ea typeface="Arial" pitchFamily="2"/>
                <a:cs typeface="Arial" pitchFamily="2"/>
              </a:rPr>
              <a:t>, 2013, p. 16, 21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Shape 11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B320E62F-B401-4345-8D97-A1ECC6419082}" type="slidenum">
              <a:t>12</a:t>
            </a:fld>
            <a:endParaRPr lang="et-EE" sz="1400">
              <a:solidFill>
                <a:srgbClr val="000000"/>
              </a:solidFill>
              <a:latin typeface="Arial" pitchFamily="18"/>
              <a:cs typeface="Arial" pitchFamily="2"/>
            </a:endParaRPr>
          </a:p>
        </p:txBody>
      </p:sp>
      <p:sp>
        <p:nvSpPr>
          <p:cNvPr id="3" name="Shape 114"/>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r>
              <a:rPr lang="et-EE" sz="1600" b="0" i="0" u="none" strike="noStrike" kern="1200" spc="0" dirty="0" err="1">
                <a:ln>
                  <a:noFill/>
                </a:ln>
                <a:solidFill>
                  <a:srgbClr val="000000"/>
                </a:solidFill>
                <a:latin typeface="Arial" pitchFamily="34"/>
                <a:ea typeface="Proxima Nova" pitchFamily="2"/>
                <a:cs typeface="Proxima Nova" pitchFamily="2"/>
              </a:rPr>
              <a:t>Defining</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object</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film </a:t>
            </a:r>
            <a:r>
              <a:rPr lang="et-EE" sz="1600" b="0" i="0" u="none" strike="noStrike" kern="1200" spc="0" dirty="0" err="1">
                <a:ln>
                  <a:noFill/>
                </a:ln>
                <a:solidFill>
                  <a:srgbClr val="000000"/>
                </a:solidFill>
                <a:latin typeface="Arial" pitchFamily="34"/>
                <a:ea typeface="Proxima Nova" pitchFamily="2"/>
                <a:cs typeface="Proxima Nova" pitchFamily="2"/>
              </a:rPr>
              <a:t>restoration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consists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aiming</a:t>
            </a:r>
            <a:r>
              <a:rPr lang="et-EE" sz="1600" b="1" i="0" u="none" strike="noStrike" kern="1200" spc="0" dirty="0">
                <a:ln>
                  <a:noFill/>
                </a:ln>
                <a:solidFill>
                  <a:srgbClr val="000000"/>
                </a:solidFill>
                <a:latin typeface="Arial" pitchFamily="34"/>
                <a:ea typeface="Proxima Nova" pitchFamily="2"/>
                <a:cs typeface="Proxima Nova" pitchFamily="2"/>
              </a:rPr>
              <a:t> at </a:t>
            </a:r>
            <a:r>
              <a:rPr lang="et-EE" sz="1600" b="1" i="0" u="none" strike="noStrike" kern="1200" spc="0" dirty="0" err="1">
                <a:ln>
                  <a:noFill/>
                </a:ln>
                <a:solidFill>
                  <a:srgbClr val="000000"/>
                </a:solidFill>
                <a:latin typeface="Arial" pitchFamily="34"/>
                <a:ea typeface="Proxima Nova" pitchFamily="2"/>
                <a:cs typeface="Proxima Nova" pitchFamily="2"/>
              </a:rPr>
              <a:t>several</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moving</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targets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Certain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factors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lie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within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restorer's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control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for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example</a:t>
            </a:r>
            <a:r>
              <a:rPr lang="et-EE" sz="1600" b="0" i="0" u="none" strike="noStrike" kern="1200" spc="0" dirty="0">
                <a:ln>
                  <a:noFill/>
                </a:ln>
                <a:solidFill>
                  <a:srgbClr val="000000"/>
                </a:solidFill>
                <a:latin typeface="Arial" pitchFamily="34"/>
                <a:ea typeface="Proxima Nova" pitchFamily="2"/>
                <a:cs typeface="Proxima Nova" pitchFamily="2"/>
              </a:rPr>
              <a:t>:</a:t>
            </a:r>
          </a:p>
          <a:p>
            <a:pPr marL="0" marR="0" lvl="0" indent="0" algn="ctr" rtl="0" hangingPunct="0">
              <a:lnSpc>
                <a:spcPct val="115000"/>
              </a:lnSpc>
              <a:spcBef>
                <a:spcPts val="0"/>
              </a:spcBef>
              <a:spcAft>
                <a:spcPts val="0"/>
              </a:spcAft>
              <a:buNone/>
              <a:tabLst/>
            </a:pPr>
            <a:endParaRPr lang="et-EE" sz="1600" b="0" i="0" u="none" strike="noStrike" kern="1200" spc="0" dirty="0">
              <a:ln>
                <a:noFill/>
              </a:ln>
              <a:solidFill>
                <a:srgbClr val="000000"/>
              </a:solidFill>
              <a:latin typeface="Arial" pitchFamily="34"/>
              <a:ea typeface="Arial" pitchFamily="2"/>
              <a:cs typeface="Arial" pitchFamily="2"/>
            </a:endParaRP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sequence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images</a:t>
            </a:r>
            <a:r>
              <a:rPr lang="et-EE" sz="1600" b="0" i="0" u="none" strike="noStrike" kern="1200" spc="0" dirty="0">
                <a:ln>
                  <a:noFill/>
                </a:ln>
                <a:solidFill>
                  <a:srgbClr val="000000"/>
                </a:solidFill>
                <a:latin typeface="Arial" pitchFamily="34"/>
                <a:ea typeface="Proxima Nova" pitchFamily="2"/>
                <a:cs typeface="Proxima Nova" pitchFamily="2"/>
              </a:rPr>
              <a:t>;</a:t>
            </a: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a:ln>
                  <a:noFill/>
                </a:ln>
                <a:solidFill>
                  <a:srgbClr val="000000"/>
                </a:solidFill>
                <a:latin typeface="Arial" pitchFamily="34"/>
                <a:ea typeface="Proxima Nova" pitchFamily="2"/>
                <a:cs typeface="Proxima Nova" pitchFamily="2"/>
              </a:rPr>
              <a:t>technologies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used</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to</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reproduce</a:t>
            </a:r>
            <a:r>
              <a:rPr lang="et-EE" sz="1600" b="0" i="0" u="none" strike="noStrike" kern="1200" spc="0" dirty="0">
                <a:ln>
                  <a:noFill/>
                </a:ln>
                <a:solidFill>
                  <a:srgbClr val="000000"/>
                </a:solidFill>
                <a:latin typeface="Arial" pitchFamily="34"/>
                <a:ea typeface="Proxima Nova" pitchFamily="2"/>
                <a:cs typeface="Proxima Nova" pitchFamily="2"/>
              </a:rPr>
              <a:t> image </a:t>
            </a:r>
            <a:r>
              <a:rPr lang="et-EE" sz="1600" b="0" i="0" u="none" strike="noStrike" kern="1200" spc="0" dirty="0" err="1">
                <a:ln>
                  <a:noFill/>
                </a:ln>
                <a:solidFill>
                  <a:srgbClr val="000000"/>
                </a:solidFill>
                <a:latin typeface="Arial" pitchFamily="34"/>
                <a:ea typeface="Proxima Nova" pitchFamily="2"/>
                <a:cs typeface="Proxima Nova" pitchFamily="2"/>
              </a:rPr>
              <a:t>characteristics</a:t>
            </a:r>
            <a:r>
              <a:rPr lang="et-EE" sz="1600" b="0" i="0" u="none" strike="noStrike" kern="1200" spc="0" dirty="0">
                <a:ln>
                  <a:noFill/>
                </a:ln>
                <a:solidFill>
                  <a:srgbClr val="000000"/>
                </a:solidFill>
                <a:latin typeface="Arial" pitchFamily="34"/>
                <a:ea typeface="Proxima Nova" pitchFamily="2"/>
                <a:cs typeface="Proxima Nova" pitchFamily="2"/>
              </a:rPr>
              <a:t>;</a:t>
            </a: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a:ln>
                  <a:noFill/>
                </a:ln>
                <a:solidFill>
                  <a:srgbClr val="000000"/>
                </a:solidFill>
                <a:latin typeface="Arial" pitchFamily="34"/>
                <a:ea typeface="Proxima Nova" pitchFamily="2"/>
                <a:cs typeface="Proxima Nova" pitchFamily="2"/>
              </a:rPr>
              <a:t>steps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which</a:t>
            </a:r>
            <a:r>
              <a:rPr lang="et-EE" sz="1600" b="0" i="0" u="none" strike="noStrike" kern="1200" spc="0" dirty="0">
                <a:ln>
                  <a:noFill/>
                </a:ln>
                <a:solidFill>
                  <a:srgbClr val="000000"/>
                </a:solidFill>
                <a:latin typeface="Arial" pitchFamily="34"/>
                <a:ea typeface="Proxima Nova" pitchFamily="2"/>
                <a:cs typeface="Proxima Nova" pitchFamily="2"/>
              </a:rPr>
              <a:t> are </a:t>
            </a:r>
            <a:r>
              <a:rPr lang="et-EE" sz="1600" b="0" i="0" u="none" strike="noStrike" kern="1200" spc="0" dirty="0" err="1">
                <a:ln>
                  <a:noFill/>
                </a:ln>
                <a:solidFill>
                  <a:srgbClr val="000000"/>
                </a:solidFill>
                <a:latin typeface="Arial" pitchFamily="34"/>
                <a:ea typeface="Proxima Nova" pitchFamily="2"/>
                <a:cs typeface="Proxima Nova" pitchFamily="2"/>
              </a:rPr>
              <a:t>taken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in</a:t>
            </a:r>
            <a:r>
              <a:rPr lang="et-EE" sz="1600" b="0" i="0" u="none" strike="noStrike" kern="1200" spc="0" dirty="0">
                <a:ln>
                  <a:noFill/>
                </a:ln>
                <a:solidFill>
                  <a:srgbClr val="000000"/>
                </a:solidFill>
                <a:latin typeface="Arial" pitchFamily="34"/>
                <a:ea typeface="Proxima Nova" pitchFamily="2"/>
                <a:cs typeface="Proxima Nova" pitchFamily="2"/>
              </a:rPr>
              <a:t> order </a:t>
            </a:r>
            <a:r>
              <a:rPr lang="et-EE" sz="1600" b="0" i="0" u="none" strike="noStrike" kern="1200" spc="0" dirty="0" err="1">
                <a:ln>
                  <a:noFill/>
                </a:ln>
                <a:solidFill>
                  <a:srgbClr val="000000"/>
                </a:solidFill>
                <a:latin typeface="Arial" pitchFamily="34"/>
                <a:ea typeface="Proxima Nova" pitchFamily="2"/>
                <a:cs typeface="Proxima Nova" pitchFamily="2"/>
              </a:rPr>
              <a:t>to</a:t>
            </a:r>
            <a:r>
              <a:rPr lang="et-EE" sz="1600" b="0" i="0" u="none" strike="noStrike" kern="1200" spc="0" dirty="0">
                <a:ln>
                  <a:noFill/>
                </a:ln>
                <a:solidFill>
                  <a:srgbClr val="000000"/>
                </a:solidFill>
                <a:latin typeface="Arial" pitchFamily="34"/>
                <a:ea typeface="Proxima Nova" pitchFamily="2"/>
                <a:cs typeface="Proxima Nova" pitchFamily="2"/>
              </a:rPr>
              <a:t> reverse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aesthetic</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evidence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physical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damage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decomposition</a:t>
            </a:r>
            <a:r>
              <a:rPr lang="et-EE" sz="1600" b="0" i="0" u="none" strike="noStrike" kern="1200" spc="0" dirty="0">
                <a:ln>
                  <a:noFill/>
                </a:ln>
                <a:solidFill>
                  <a:srgbClr val="000000"/>
                </a:solidFill>
                <a:latin typeface="Arial" pitchFamily="34"/>
                <a:ea typeface="Proxima Nova" pitchFamily="2"/>
                <a:cs typeface="Proxima Nova" pitchFamily="2"/>
              </a:rPr>
              <a:t>;</a:t>
            </a: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a:ln>
                  <a:noFill/>
                </a:ln>
                <a:solidFill>
                  <a:srgbClr val="000000"/>
                </a:solidFill>
                <a:latin typeface="Arial" pitchFamily="34"/>
                <a:ea typeface="Proxima Nova" pitchFamily="2"/>
                <a:cs typeface="Proxima Nova" pitchFamily="2"/>
              </a:rPr>
              <a:t>whether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final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output</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photochemical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digital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both</a:t>
            </a:r>
            <a:r>
              <a:rPr lang="et-EE" sz="1600" b="0" i="0" u="none" strike="noStrike" kern="1200" spc="0" dirty="0">
                <a:ln>
                  <a:noFill/>
                </a:ln>
                <a:solidFill>
                  <a:srgbClr val="000000"/>
                </a:solidFill>
                <a:latin typeface="Arial" pitchFamily="34"/>
                <a:ea typeface="Proxima Nova" pitchFamily="2"/>
                <a:cs typeface="Proxima Nova" pitchFamily="2"/>
              </a:rPr>
              <a:t>.</a:t>
            </a:r>
          </a:p>
        </p:txBody>
      </p:sp>
      <p:sp>
        <p:nvSpPr>
          <p:cNvPr id="5" name="Ristkülik 4"/>
          <p:cNvSpPr/>
          <p:nvPr/>
        </p:nvSpPr>
        <p:spPr>
          <a:xfrm>
            <a:off x="0" y="4371950"/>
            <a:ext cx="9144000" cy="307777"/>
          </a:xfrm>
          <a:prstGeom prst="rect">
            <a:avLst/>
          </a:prstGeom>
        </p:spPr>
        <p:txBody>
          <a:bodyPr wrap="square">
            <a:spAutoFit/>
          </a:bodyPr>
          <a:lstStyle/>
          <a:p>
            <a:pPr lvl="0" algn="ctr" hangingPunct="0"/>
            <a:r>
              <a:rPr lang="et-EE" sz="1400" dirty="0">
                <a:solidFill>
                  <a:srgbClr val="000000"/>
                </a:solidFill>
                <a:latin typeface="Arial" pitchFamily="18"/>
                <a:ea typeface="Arial" pitchFamily="2"/>
                <a:cs typeface="Arial" pitchFamily="2"/>
              </a:rPr>
              <a:t>Leo </a:t>
            </a:r>
            <a:r>
              <a:rPr lang="et-EE" sz="1400" dirty="0" err="1">
                <a:solidFill>
                  <a:srgbClr val="000000"/>
                </a:solidFill>
                <a:latin typeface="Arial" pitchFamily="18"/>
                <a:ea typeface="Arial" pitchFamily="2"/>
                <a:cs typeface="Arial" pitchFamily="2"/>
              </a:rPr>
              <a:t>Enticknap</a:t>
            </a:r>
            <a:r>
              <a:rPr lang="et-EE" sz="1400" dirty="0">
                <a:solidFill>
                  <a:srgbClr val="000000"/>
                </a:solidFill>
                <a:latin typeface="Arial" pitchFamily="18"/>
                <a:ea typeface="Arial" pitchFamily="2"/>
                <a:cs typeface="Arial" pitchFamily="2"/>
              </a:rPr>
              <a:t>. </a:t>
            </a:r>
            <a:r>
              <a:rPr lang="et-EE" sz="1400" i="1" dirty="0">
                <a:solidFill>
                  <a:srgbClr val="000000"/>
                </a:solidFill>
                <a:latin typeface="Arial" pitchFamily="18"/>
                <a:ea typeface="Arial" pitchFamily="2"/>
                <a:cs typeface="Arial" pitchFamily="2"/>
              </a:rPr>
              <a:t>Film </a:t>
            </a:r>
            <a:r>
              <a:rPr lang="et-EE" sz="1400" i="1" dirty="0" err="1">
                <a:solidFill>
                  <a:srgbClr val="000000"/>
                </a:solidFill>
                <a:latin typeface="Arial" pitchFamily="18"/>
                <a:ea typeface="Arial" pitchFamily="2"/>
                <a:cs typeface="Arial" pitchFamily="2"/>
              </a:rPr>
              <a:t>Restoration</a:t>
            </a:r>
            <a:r>
              <a:rPr lang="et-EE" sz="1400" i="1" dirty="0">
                <a:solidFill>
                  <a:srgbClr val="000000"/>
                </a:solidFill>
                <a:latin typeface="Arial" pitchFamily="18"/>
                <a:ea typeface="Arial" pitchFamily="2"/>
                <a:cs typeface="Arial" pitchFamily="2"/>
              </a:rPr>
              <a:t>. </a:t>
            </a:r>
            <a:r>
              <a:rPr lang="et-EE" sz="1400" i="1" dirty="0" err="1">
                <a:solidFill>
                  <a:srgbClr val="000000"/>
                </a:solidFill>
                <a:latin typeface="Arial" pitchFamily="18"/>
                <a:ea typeface="Arial" pitchFamily="2"/>
                <a:cs typeface="Arial" pitchFamily="2"/>
              </a:rPr>
              <a:t>The</a:t>
            </a:r>
            <a:r>
              <a:rPr lang="et-EE" sz="1400" i="1" dirty="0">
                <a:solidFill>
                  <a:srgbClr val="000000"/>
                </a:solidFill>
                <a:latin typeface="Arial" pitchFamily="18"/>
                <a:ea typeface="Arial" pitchFamily="2"/>
                <a:cs typeface="Arial" pitchFamily="2"/>
              </a:rPr>
              <a:t> </a:t>
            </a:r>
            <a:r>
              <a:rPr lang="et-EE" sz="1400" i="1" dirty="0" err="1">
                <a:solidFill>
                  <a:srgbClr val="000000"/>
                </a:solidFill>
                <a:latin typeface="Arial" pitchFamily="18"/>
                <a:ea typeface="Arial" pitchFamily="2"/>
                <a:cs typeface="Arial" pitchFamily="2"/>
              </a:rPr>
              <a:t>Culture</a:t>
            </a:r>
            <a:r>
              <a:rPr lang="et-EE" sz="1400" i="1" dirty="0">
                <a:solidFill>
                  <a:srgbClr val="000000"/>
                </a:solidFill>
                <a:latin typeface="Arial" pitchFamily="18"/>
                <a:ea typeface="Arial" pitchFamily="2"/>
                <a:cs typeface="Arial" pitchFamily="2"/>
              </a:rPr>
              <a:t> and </a:t>
            </a:r>
            <a:r>
              <a:rPr lang="et-EE" sz="1400" i="1" dirty="0" err="1">
                <a:solidFill>
                  <a:srgbClr val="000000"/>
                </a:solidFill>
                <a:latin typeface="Arial" pitchFamily="18"/>
                <a:ea typeface="Arial" pitchFamily="2"/>
                <a:cs typeface="Arial" pitchFamily="2"/>
              </a:rPr>
              <a:t>Science</a:t>
            </a:r>
            <a:r>
              <a:rPr lang="et-EE" sz="1400" i="1" dirty="0">
                <a:solidFill>
                  <a:srgbClr val="000000"/>
                </a:solidFill>
                <a:latin typeface="Arial" pitchFamily="18"/>
                <a:ea typeface="Arial" pitchFamily="2"/>
                <a:cs typeface="Arial" pitchFamily="2"/>
              </a:rPr>
              <a:t> </a:t>
            </a:r>
            <a:r>
              <a:rPr lang="et-EE" sz="1400" i="1" dirty="0" err="1">
                <a:solidFill>
                  <a:srgbClr val="000000"/>
                </a:solidFill>
                <a:latin typeface="Arial" pitchFamily="18"/>
                <a:ea typeface="Arial" pitchFamily="2"/>
                <a:cs typeface="Arial" pitchFamily="2"/>
              </a:rPr>
              <a:t>of</a:t>
            </a:r>
            <a:r>
              <a:rPr lang="et-EE" sz="1400" i="1" dirty="0">
                <a:solidFill>
                  <a:srgbClr val="000000"/>
                </a:solidFill>
                <a:latin typeface="Arial" pitchFamily="18"/>
                <a:ea typeface="Arial" pitchFamily="2"/>
                <a:cs typeface="Arial" pitchFamily="2"/>
              </a:rPr>
              <a:t> </a:t>
            </a:r>
            <a:r>
              <a:rPr lang="et-EE" sz="1400" i="1" dirty="0" err="1">
                <a:solidFill>
                  <a:srgbClr val="000000"/>
                </a:solidFill>
                <a:latin typeface="Arial" pitchFamily="18"/>
                <a:ea typeface="Arial" pitchFamily="2"/>
                <a:cs typeface="Arial" pitchFamily="2"/>
              </a:rPr>
              <a:t>Audiovisual</a:t>
            </a:r>
            <a:r>
              <a:rPr lang="et-EE" sz="1400" i="1" dirty="0">
                <a:solidFill>
                  <a:srgbClr val="000000"/>
                </a:solidFill>
                <a:latin typeface="Arial" pitchFamily="18"/>
                <a:ea typeface="Arial" pitchFamily="2"/>
                <a:cs typeface="Arial" pitchFamily="2"/>
              </a:rPr>
              <a:t> </a:t>
            </a:r>
            <a:r>
              <a:rPr lang="et-EE" sz="1400" i="1" dirty="0" err="1">
                <a:solidFill>
                  <a:srgbClr val="000000"/>
                </a:solidFill>
                <a:latin typeface="Arial" pitchFamily="18"/>
                <a:ea typeface="Arial" pitchFamily="2"/>
                <a:cs typeface="Arial" pitchFamily="2"/>
              </a:rPr>
              <a:t>Heritage</a:t>
            </a:r>
            <a:r>
              <a:rPr lang="et-EE" sz="1400" dirty="0">
                <a:solidFill>
                  <a:srgbClr val="000000"/>
                </a:solidFill>
                <a:latin typeface="Arial" pitchFamily="18"/>
                <a:ea typeface="Arial" pitchFamily="2"/>
                <a:cs typeface="Arial" pitchFamily="2"/>
              </a:rPr>
              <a:t>, 2013, p. 16, 21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WORKFLOW">
    <p:spTree>
      <p:nvGrpSpPr>
        <p:cNvPr id="1" name=""/>
        <p:cNvGrpSpPr/>
        <p:nvPr/>
      </p:nvGrpSpPr>
      <p:grpSpPr>
        <a:xfrm>
          <a:off x="0" y="0"/>
          <a:ext cx="0" cy="0"/>
          <a:chOff x="0" y="0"/>
          <a:chExt cx="0" cy="0"/>
        </a:xfrm>
      </p:grpSpPr>
      <p:sp>
        <p:nvSpPr>
          <p:cNvPr id="2" name="Shape 119"/>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a:t>WORKFLOW</a:t>
            </a:r>
          </a:p>
        </p:txBody>
      </p:sp>
      <p:sp>
        <p:nvSpPr>
          <p:cNvPr id="3" name="Shape 12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D1E14BE1-0237-4547-8E7A-465F22B4F45F}" type="slidenum">
              <a:t>13</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pic>
        <p:nvPicPr>
          <p:cNvPr id="2" name="Pilt 1"/>
          <p:cNvPicPr>
            <a:picLocks noChangeAspect="1"/>
          </p:cNvPicPr>
          <p:nvPr/>
        </p:nvPicPr>
        <p:blipFill>
          <a:blip r:embed="rId3">
            <a:lum/>
            <a:alphaModFix/>
          </a:blip>
          <a:srcRect/>
          <a:stretch>
            <a:fillRect/>
          </a:stretch>
        </p:blipFill>
        <p:spPr>
          <a:xfrm>
            <a:off x="-360" y="0"/>
            <a:ext cx="9143640" cy="5142960"/>
          </a:xfrm>
          <a:prstGeom prst="rect">
            <a:avLst/>
          </a:prstGeom>
          <a:noFill/>
          <a:ln>
            <a:noFill/>
          </a:ln>
        </p:spPr>
      </p:pic>
      <p:sp>
        <p:nvSpPr>
          <p:cNvPr id="3" name="Shape 125"/>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832708AD-DD2C-49A7-A9D9-973600A88066}" type="slidenum">
              <a:t>14</a:t>
            </a:fld>
            <a:endParaRPr lang="et-EE" sz="1400">
              <a:solidFill>
                <a:srgbClr val="000000"/>
              </a:solidFill>
              <a:latin typeface="Arial" pitchFamily="18"/>
              <a:cs typeface="Arial" pitchFamily="2"/>
            </a:endParaRPr>
          </a:p>
        </p:txBody>
      </p:sp>
      <p:sp>
        <p:nvSpPr>
          <p:cNvPr id="4" name="Shape 126"/>
          <p:cNvSpPr/>
          <p:nvPr/>
        </p:nvSpPr>
        <p:spPr>
          <a:xfrm>
            <a:off x="686160" y="0"/>
            <a:ext cx="8457119"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rtl="0" hangingPunct="0">
              <a:lnSpc>
                <a:spcPct val="100000"/>
              </a:lnSpc>
              <a:spcBef>
                <a:spcPts val="0"/>
              </a:spcBef>
              <a:spcAft>
                <a:spcPts val="0"/>
              </a:spcAft>
              <a:buNone/>
              <a:tabLst/>
            </a:pPr>
            <a:endParaRPr lang="et-EE" sz="1800" b="0" i="0" u="none" strike="noStrike" kern="1200">
              <a:ln>
                <a:noFill/>
              </a:ln>
              <a:latin typeface="Arial" pitchFamily="18"/>
              <a:ea typeface="Microsoft YaHei" pitchFamily="2"/>
              <a:cs typeface="Lucida Sans"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pic>
        <p:nvPicPr>
          <p:cNvPr id="2" name="Pilt 1"/>
          <p:cNvPicPr>
            <a:picLocks noChangeAspect="1"/>
          </p:cNvPicPr>
          <p:nvPr/>
        </p:nvPicPr>
        <p:blipFill>
          <a:blip r:embed="rId3">
            <a:lum/>
            <a:alphaModFix/>
          </a:blip>
          <a:srcRect/>
          <a:stretch>
            <a:fillRect/>
          </a:stretch>
        </p:blipFill>
        <p:spPr>
          <a:xfrm>
            <a:off x="0" y="0"/>
            <a:ext cx="9143640" cy="5142960"/>
          </a:xfrm>
          <a:prstGeom prst="rect">
            <a:avLst/>
          </a:prstGeom>
          <a:noFill/>
          <a:ln>
            <a:noFill/>
          </a:ln>
        </p:spPr>
      </p:pic>
      <p:sp>
        <p:nvSpPr>
          <p:cNvPr id="3" name="Shape 14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7F6692CB-D624-41F4-BE2C-9EE6DB4A4E07}" type="slidenum">
              <a:t>15</a:t>
            </a:fld>
            <a:endParaRPr lang="et-EE" sz="1400">
              <a:solidFill>
                <a:srgbClr val="000000"/>
              </a:solidFill>
              <a:latin typeface="Arial" pitchFamily="18"/>
              <a:cs typeface="Arial" pitchFamily="2"/>
            </a:endParaRPr>
          </a:p>
        </p:txBody>
      </p:sp>
      <p:sp>
        <p:nvSpPr>
          <p:cNvPr id="4" name="Shape 156"/>
          <p:cNvSpPr/>
          <p:nvPr/>
        </p:nvSpPr>
        <p:spPr>
          <a:xfrm>
            <a:off x="0" y="676800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00000"/>
              </a:lnSpc>
              <a:spcBef>
                <a:spcPts val="0"/>
              </a:spcBef>
              <a:spcAft>
                <a:spcPts val="0"/>
              </a:spcAft>
              <a:buNone/>
              <a:tabLst/>
            </a:pPr>
            <a:r>
              <a:rPr lang="et-EE" sz="1400" b="0" i="0" u="none" strike="noStrike" kern="1200" spc="0">
                <a:ln>
                  <a:noFill/>
                </a:ln>
                <a:solidFill>
                  <a:srgbClr val="000000"/>
                </a:solidFill>
                <a:latin typeface="Arial" pitchFamily="34"/>
                <a:ea typeface="Proxima Nova" pitchFamily="2"/>
                <a:cs typeface="Proxima Nova" pitchFamily="2"/>
              </a:rPr>
              <a:t>ID - Repair - Scan - Comparison - Digital restoration - Colour correction - Sound restoration -</a:t>
            </a:r>
          </a:p>
          <a:p>
            <a:pPr marL="0" marR="0" lvl="0" indent="0" algn="ctr" rtl="0" hangingPunct="0">
              <a:lnSpc>
                <a:spcPct val="100000"/>
              </a:lnSpc>
              <a:spcBef>
                <a:spcPts val="0"/>
              </a:spcBef>
              <a:spcAft>
                <a:spcPts val="0"/>
              </a:spcAft>
              <a:buNone/>
              <a:tabLst/>
            </a:pPr>
            <a:r>
              <a:rPr lang="et-EE" sz="1400" b="0" i="0" u="none" strike="noStrike" kern="1200" spc="0">
                <a:ln>
                  <a:noFill/>
                </a:ln>
                <a:solidFill>
                  <a:srgbClr val="000000"/>
                </a:solidFill>
                <a:latin typeface="Arial" pitchFamily="34"/>
                <a:ea typeface="Proxima Nova" pitchFamily="2"/>
                <a:cs typeface="Proxima Nova" pitchFamily="2"/>
              </a:rPr>
              <a:t>- Subtitling - Film mastering - Digital asset management (DAM) - Print &amp; processing</a:t>
            </a:r>
          </a:p>
        </p:txBody>
      </p:sp>
      <p:sp>
        <p:nvSpPr>
          <p:cNvPr id="5" name="TextBox 4"/>
          <p:cNvSpPr txBox="1"/>
          <p:nvPr/>
        </p:nvSpPr>
        <p:spPr>
          <a:xfrm>
            <a:off x="324000" y="3671999"/>
            <a:ext cx="3564000" cy="1518480"/>
          </a:xfrm>
          <a:prstGeom prst="rect">
            <a:avLst/>
          </a:prstGeom>
          <a:noFill/>
          <a:ln>
            <a:noFill/>
          </a:ln>
        </p:spPr>
        <p:txBody>
          <a:bodyPr vert="horz" wrap="none" lIns="90000" tIns="45000" rIns="90000" bIns="45000" anchorCtr="0" compatLnSpc="0">
            <a:spAutoFit/>
          </a:bodyPr>
          <a:lstStyle/>
          <a:p>
            <a:pPr marL="0" marR="0" lvl="0" indent="0" algn="l" rtl="0" hangingPunct="0">
              <a:lnSpc>
                <a:spcPct val="150000"/>
              </a:lnSpc>
              <a:spcBef>
                <a:spcPts val="0"/>
              </a:spcBef>
              <a:spcAft>
                <a:spcPts val="0"/>
              </a:spcAft>
              <a:buNone/>
              <a:tabLst/>
            </a:pPr>
            <a:r>
              <a:rPr lang="et-EE" sz="1400" b="1" i="0" u="none" strike="noStrike" kern="1200" spc="0">
                <a:ln>
                  <a:noFill/>
                </a:ln>
                <a:solidFill>
                  <a:srgbClr val="000000"/>
                </a:solidFill>
                <a:latin typeface="Arial" pitchFamily="34"/>
                <a:ea typeface="Proxima Nova" pitchFamily="2"/>
                <a:cs typeface="Proxima Nova" pitchFamily="2"/>
              </a:rPr>
              <a:t>1. Identification and repair</a:t>
            </a:r>
          </a:p>
          <a:p>
            <a:pPr marL="0" marR="0" lvl="0" indent="0" algn="l" rtl="0" hangingPunct="0">
              <a:lnSpc>
                <a:spcPct val="150000"/>
              </a:lnSpc>
              <a:spcBef>
                <a:spcPts val="0"/>
              </a:spcBef>
              <a:spcAft>
                <a:spcPts val="0"/>
              </a:spcAft>
              <a:buNone/>
              <a:tabLst/>
            </a:pPr>
            <a:r>
              <a:rPr lang="et-EE" sz="1400" b="1" i="0" u="none" strike="noStrike" kern="1200" spc="0">
                <a:ln>
                  <a:noFill/>
                </a:ln>
                <a:solidFill>
                  <a:srgbClr val="000000"/>
                </a:solidFill>
                <a:latin typeface="Arial" pitchFamily="34"/>
                <a:ea typeface="Proxima Nova" pitchFamily="2"/>
                <a:cs typeface="Proxima Nova" pitchFamily="2"/>
              </a:rPr>
              <a:t>2. Film scan</a:t>
            </a:r>
          </a:p>
          <a:p>
            <a:pPr marL="0" marR="0" lvl="0" indent="0" algn="l" rtl="0" hangingPunct="0">
              <a:lnSpc>
                <a:spcPct val="150000"/>
              </a:lnSpc>
              <a:spcBef>
                <a:spcPts val="0"/>
              </a:spcBef>
              <a:spcAft>
                <a:spcPts val="0"/>
              </a:spcAft>
              <a:buNone/>
              <a:tabLst/>
            </a:pPr>
            <a:r>
              <a:rPr lang="et-EE" sz="1400" b="1" i="0" u="none" strike="noStrike" kern="1200" spc="0">
                <a:ln>
                  <a:noFill/>
                </a:ln>
                <a:solidFill>
                  <a:srgbClr val="000000"/>
                </a:solidFill>
                <a:latin typeface="Arial" pitchFamily="34"/>
                <a:ea typeface="Proxima Nova" pitchFamily="2"/>
                <a:cs typeface="Proxima Nova" pitchFamily="2"/>
              </a:rPr>
              <a:t>3. Film comparison</a:t>
            </a:r>
          </a:p>
          <a:p>
            <a:pPr marL="0" marR="0" lvl="0" indent="0" algn="l" rtl="0" hangingPunct="0">
              <a:lnSpc>
                <a:spcPct val="150000"/>
              </a:lnSpc>
              <a:spcBef>
                <a:spcPts val="0"/>
              </a:spcBef>
              <a:spcAft>
                <a:spcPts val="0"/>
              </a:spcAft>
              <a:buNone/>
              <a:tabLst/>
            </a:pPr>
            <a:endParaRPr lang="et-EE" sz="1400" b="1"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50000"/>
              </a:lnSpc>
              <a:spcBef>
                <a:spcPts val="0"/>
              </a:spcBef>
              <a:spcAft>
                <a:spcPts val="0"/>
              </a:spcAft>
              <a:buNone/>
              <a:tabLst/>
            </a:pPr>
            <a:endParaRPr lang="et-EE" sz="1400" b="1" i="0" u="none" strike="noStrike" kern="1200" spc="0">
              <a:ln>
                <a:noFill/>
              </a:ln>
              <a:solidFill>
                <a:srgbClr val="000000"/>
              </a:solidFill>
              <a:latin typeface="Arial" pitchFamily="34"/>
              <a:ea typeface="Proxima Nova" pitchFamily="2"/>
              <a:cs typeface="Proxima Nova" pitchFamily="2"/>
            </a:endParaRPr>
          </a:p>
        </p:txBody>
      </p:sp>
      <p:sp>
        <p:nvSpPr>
          <p:cNvPr id="6" name="TextBox 5"/>
          <p:cNvSpPr txBox="1"/>
          <p:nvPr/>
        </p:nvSpPr>
        <p:spPr>
          <a:xfrm>
            <a:off x="6172920" y="3671999"/>
            <a:ext cx="2596137" cy="1019979"/>
          </a:xfrm>
          <a:prstGeom prst="rect">
            <a:avLst/>
          </a:prstGeom>
          <a:noFill/>
          <a:ln>
            <a:noFill/>
          </a:ln>
        </p:spPr>
        <p:txBody>
          <a:bodyPr vert="horz" wrap="none" lIns="90000" tIns="45000" rIns="90000" bIns="45000" anchorCtr="0" compatLnSpc="0">
            <a:spAutoFit/>
          </a:bodyPr>
          <a:lstStyle/>
          <a:p>
            <a:pPr marL="0" marR="0" lvl="0" indent="0" algn="l" rtl="0" hangingPunct="0">
              <a:lnSpc>
                <a:spcPct val="150000"/>
              </a:lnSpc>
              <a:spcBef>
                <a:spcPts val="0"/>
              </a:spcBef>
              <a:spcAft>
                <a:spcPts val="0"/>
              </a:spcAft>
              <a:buNone/>
              <a:tabLst/>
            </a:pPr>
            <a:r>
              <a:rPr lang="et-EE" sz="1400" b="1" dirty="0">
                <a:solidFill>
                  <a:srgbClr val="000000"/>
                </a:solidFill>
                <a:latin typeface="Arial" pitchFamily="34"/>
                <a:ea typeface="Proxima Nova" pitchFamily="2"/>
                <a:cs typeface="Proxima Nova" pitchFamily="2"/>
              </a:rPr>
              <a:t>7</a:t>
            </a:r>
            <a:r>
              <a:rPr lang="et-EE" sz="1400" b="1" i="0" u="none" strike="noStrike" kern="1200" spc="0" dirty="0" smtClean="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Digital</a:t>
            </a:r>
            <a:r>
              <a:rPr lang="et-EE" sz="1400" b="1" i="0" u="none" strike="noStrike" kern="1200" spc="0" dirty="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asset</a:t>
            </a:r>
            <a:r>
              <a:rPr lang="et-EE" sz="1400" b="1" i="0" u="none" strike="noStrike" kern="1200" spc="0" dirty="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management</a:t>
            </a:r>
            <a:endParaRPr lang="et-EE" sz="14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50000"/>
              </a:lnSpc>
              <a:spcBef>
                <a:spcPts val="0"/>
              </a:spcBef>
              <a:spcAft>
                <a:spcPts val="0"/>
              </a:spcAft>
              <a:buNone/>
              <a:tabLst/>
            </a:pPr>
            <a:r>
              <a:rPr lang="et-EE" sz="1400" b="1" dirty="0">
                <a:solidFill>
                  <a:srgbClr val="000000"/>
                </a:solidFill>
                <a:latin typeface="Arial" pitchFamily="34"/>
                <a:ea typeface="Proxima Nova" pitchFamily="2"/>
                <a:cs typeface="Proxima Nova" pitchFamily="2"/>
              </a:rPr>
              <a:t>8</a:t>
            </a:r>
            <a:r>
              <a:rPr lang="et-EE" sz="1400" b="1" i="0" u="none" strike="noStrike" kern="1200" spc="0" dirty="0" smtClean="0">
                <a:ln>
                  <a:noFill/>
                </a:ln>
                <a:solidFill>
                  <a:srgbClr val="000000"/>
                </a:solidFill>
                <a:latin typeface="Arial" pitchFamily="34"/>
                <a:ea typeface="Proxima Nova" pitchFamily="2"/>
                <a:cs typeface="Proxima Nova" pitchFamily="2"/>
              </a:rPr>
              <a:t>. </a:t>
            </a:r>
            <a:r>
              <a:rPr lang="et-EE" sz="1400" b="1" i="0" u="none" strike="noStrike" kern="1200" spc="0" dirty="0">
                <a:ln>
                  <a:noFill/>
                </a:ln>
                <a:solidFill>
                  <a:srgbClr val="000000"/>
                </a:solidFill>
                <a:latin typeface="Arial" pitchFamily="34"/>
                <a:ea typeface="Proxima Nova" pitchFamily="2"/>
                <a:cs typeface="Proxima Nova" pitchFamily="2"/>
              </a:rPr>
              <a:t>Print &amp; </a:t>
            </a:r>
            <a:r>
              <a:rPr lang="et-EE" sz="1400" b="1" i="0" u="none" strike="noStrike" kern="1200" spc="0" dirty="0" err="1">
                <a:ln>
                  <a:noFill/>
                </a:ln>
                <a:solidFill>
                  <a:srgbClr val="000000"/>
                </a:solidFill>
                <a:latin typeface="Arial" pitchFamily="34"/>
                <a:ea typeface="Proxima Nova" pitchFamily="2"/>
                <a:cs typeface="Proxima Nova" pitchFamily="2"/>
              </a:rPr>
              <a:t>processing</a:t>
            </a:r>
            <a:endParaRPr lang="et-EE" sz="14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50000"/>
              </a:lnSpc>
              <a:spcBef>
                <a:spcPts val="0"/>
              </a:spcBef>
              <a:spcAft>
                <a:spcPts val="0"/>
              </a:spcAft>
              <a:buNone/>
              <a:tabLst/>
            </a:pPr>
            <a:r>
              <a:rPr lang="et-EE" sz="1400" b="1" dirty="0">
                <a:solidFill>
                  <a:srgbClr val="000000"/>
                </a:solidFill>
                <a:latin typeface="Arial" pitchFamily="34"/>
                <a:ea typeface="Proxima Nova" pitchFamily="2"/>
                <a:cs typeface="Proxima Nova" pitchFamily="2"/>
              </a:rPr>
              <a:t>9</a:t>
            </a:r>
            <a:r>
              <a:rPr lang="et-EE" sz="1400" b="1" i="0" u="none" strike="noStrike" kern="1200" spc="0" dirty="0" smtClean="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Cataloguing</a:t>
            </a:r>
            <a:r>
              <a:rPr lang="et-EE" sz="1400" b="1" i="0" u="none" strike="noStrike" kern="1200" spc="0" dirty="0">
                <a:ln>
                  <a:noFill/>
                </a:ln>
                <a:solidFill>
                  <a:srgbClr val="000000"/>
                </a:solidFill>
                <a:latin typeface="Arial" pitchFamily="34"/>
                <a:ea typeface="Proxima Nova" pitchFamily="2"/>
                <a:cs typeface="Proxima Nova" pitchFamily="2"/>
              </a:rPr>
              <a:t> and </a:t>
            </a:r>
            <a:r>
              <a:rPr lang="et-EE" sz="1400" b="1" i="0" u="none" strike="noStrike" kern="1200" spc="0" dirty="0" err="1">
                <a:ln>
                  <a:noFill/>
                </a:ln>
                <a:solidFill>
                  <a:srgbClr val="000000"/>
                </a:solidFill>
                <a:latin typeface="Arial" pitchFamily="34"/>
                <a:ea typeface="Proxima Nova" pitchFamily="2"/>
                <a:cs typeface="Proxima Nova" pitchFamily="2"/>
              </a:rPr>
              <a:t>storage</a:t>
            </a:r>
            <a:endParaRPr lang="et-EE" sz="1400" b="1" i="0" u="none" strike="noStrike" kern="1200" spc="0" dirty="0">
              <a:ln>
                <a:noFill/>
              </a:ln>
              <a:solidFill>
                <a:srgbClr val="000000"/>
              </a:solidFill>
              <a:latin typeface="Arial" pitchFamily="34"/>
              <a:ea typeface="Proxima Nova" pitchFamily="2"/>
              <a:cs typeface="Proxima Nova" pitchFamily="2"/>
            </a:endParaRPr>
          </a:p>
        </p:txBody>
      </p:sp>
      <p:sp>
        <p:nvSpPr>
          <p:cNvPr id="7" name="TextBox 6"/>
          <p:cNvSpPr txBox="1"/>
          <p:nvPr/>
        </p:nvSpPr>
        <p:spPr>
          <a:xfrm>
            <a:off x="2844000" y="3671999"/>
            <a:ext cx="3313769" cy="1329680"/>
          </a:xfrm>
          <a:prstGeom prst="rect">
            <a:avLst/>
          </a:prstGeom>
          <a:noFill/>
          <a:ln>
            <a:noFill/>
          </a:ln>
        </p:spPr>
        <p:txBody>
          <a:bodyPr vert="horz" wrap="none" lIns="90000" tIns="45000" rIns="90000" bIns="45000" anchorCtr="0" compatLnSpc="0">
            <a:spAutoFit/>
          </a:bodyPr>
          <a:lstStyle/>
          <a:p>
            <a:pPr marL="0" marR="0" lvl="0" indent="0" algn="l" rtl="0" hangingPunct="0">
              <a:lnSpc>
                <a:spcPct val="150000"/>
              </a:lnSpc>
              <a:spcBef>
                <a:spcPts val="0"/>
              </a:spcBef>
              <a:spcAft>
                <a:spcPts val="0"/>
              </a:spcAft>
              <a:buNone/>
              <a:tabLst/>
            </a:pPr>
            <a:r>
              <a:rPr lang="et-EE" sz="1400" b="1" dirty="0">
                <a:solidFill>
                  <a:srgbClr val="000000"/>
                </a:solidFill>
                <a:latin typeface="Arial" pitchFamily="34"/>
                <a:ea typeface="Proxima Nova" pitchFamily="2"/>
                <a:cs typeface="Proxima Nova" pitchFamily="2"/>
              </a:rPr>
              <a:t>4</a:t>
            </a:r>
            <a:r>
              <a:rPr lang="et-EE" sz="1400" b="1" i="0" u="none" strike="noStrike" kern="1200" spc="0" dirty="0" smtClean="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Digital</a:t>
            </a:r>
            <a:r>
              <a:rPr lang="et-EE" sz="1400" b="1" i="0" u="none" strike="noStrike" kern="1200" spc="0" dirty="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restoration</a:t>
            </a:r>
            <a:r>
              <a:rPr lang="et-EE" sz="1400" b="1" i="0" u="none" strike="noStrike" kern="1200" spc="0" dirty="0">
                <a:ln>
                  <a:noFill/>
                </a:ln>
                <a:solidFill>
                  <a:srgbClr val="000000"/>
                </a:solidFill>
                <a:latin typeface="Arial" pitchFamily="34"/>
                <a:ea typeface="Proxima Nova" pitchFamily="2"/>
                <a:cs typeface="Proxima Nova" pitchFamily="2"/>
              </a:rPr>
              <a:t>: image &amp; </a:t>
            </a:r>
            <a:r>
              <a:rPr lang="et-EE" sz="1400" b="1" i="0" u="none" strike="noStrike" kern="1200" spc="0" dirty="0" err="1">
                <a:ln>
                  <a:noFill/>
                </a:ln>
                <a:solidFill>
                  <a:srgbClr val="000000"/>
                </a:solidFill>
                <a:latin typeface="Arial" pitchFamily="34"/>
                <a:ea typeface="Proxima Nova" pitchFamily="2"/>
                <a:cs typeface="Proxima Nova" pitchFamily="2"/>
              </a:rPr>
              <a:t>sound</a:t>
            </a:r>
            <a:endParaRPr lang="et-EE" sz="14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50000"/>
              </a:lnSpc>
              <a:spcBef>
                <a:spcPts val="0"/>
              </a:spcBef>
              <a:spcAft>
                <a:spcPts val="0"/>
              </a:spcAft>
              <a:buNone/>
              <a:tabLst/>
            </a:pPr>
            <a:r>
              <a:rPr lang="et-EE" sz="1400" b="1" dirty="0">
                <a:solidFill>
                  <a:srgbClr val="000000"/>
                </a:solidFill>
                <a:latin typeface="Arial" pitchFamily="34"/>
                <a:ea typeface="Proxima Nova" pitchFamily="2"/>
                <a:cs typeface="Proxima Nova" pitchFamily="2"/>
              </a:rPr>
              <a:t>5</a:t>
            </a:r>
            <a:r>
              <a:rPr lang="et-EE" sz="1400" b="1" i="0" u="none" strike="noStrike" kern="1200" spc="0" dirty="0" smtClean="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Colour</a:t>
            </a:r>
            <a:r>
              <a:rPr lang="et-EE" sz="1400" b="1" i="0" u="none" strike="noStrike" kern="1200" spc="0" dirty="0">
                <a:ln>
                  <a:noFill/>
                </a:ln>
                <a:solidFill>
                  <a:srgbClr val="000000"/>
                </a:solidFill>
                <a:latin typeface="Arial" pitchFamily="34"/>
                <a:ea typeface="Proxima Nova" pitchFamily="2"/>
                <a:cs typeface="Proxima Nova" pitchFamily="2"/>
              </a:rPr>
              <a:t> </a:t>
            </a:r>
            <a:r>
              <a:rPr lang="et-EE" sz="1400" b="1" i="0" u="none" strike="noStrike" kern="1200" spc="0" dirty="0" err="1">
                <a:ln>
                  <a:noFill/>
                </a:ln>
                <a:solidFill>
                  <a:srgbClr val="000000"/>
                </a:solidFill>
                <a:latin typeface="Arial" pitchFamily="34"/>
                <a:ea typeface="Proxima Nova" pitchFamily="2"/>
                <a:cs typeface="Proxima Nova" pitchFamily="2"/>
              </a:rPr>
              <a:t>correction</a:t>
            </a:r>
            <a:endParaRPr lang="et-EE" sz="14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50000"/>
              </a:lnSpc>
              <a:spcBef>
                <a:spcPts val="0"/>
              </a:spcBef>
              <a:spcAft>
                <a:spcPts val="0"/>
              </a:spcAft>
              <a:buNone/>
              <a:tabLst/>
            </a:pPr>
            <a:r>
              <a:rPr lang="et-EE" sz="1400" b="1" dirty="0">
                <a:solidFill>
                  <a:srgbClr val="000000"/>
                </a:solidFill>
                <a:latin typeface="Arial" pitchFamily="34"/>
                <a:ea typeface="Proxima Nova" pitchFamily="2"/>
                <a:cs typeface="Proxima Nova" pitchFamily="2"/>
              </a:rPr>
              <a:t>6</a:t>
            </a:r>
            <a:r>
              <a:rPr lang="et-EE" sz="1400" b="1" i="0" u="none" strike="noStrike" kern="1200" spc="0" dirty="0" smtClean="0">
                <a:ln>
                  <a:noFill/>
                </a:ln>
                <a:solidFill>
                  <a:srgbClr val="000000"/>
                </a:solidFill>
                <a:latin typeface="Arial" pitchFamily="34"/>
                <a:ea typeface="Proxima Nova" pitchFamily="2"/>
                <a:cs typeface="Proxima Nova" pitchFamily="2"/>
              </a:rPr>
              <a:t>. </a:t>
            </a:r>
            <a:r>
              <a:rPr lang="et-EE" sz="1400" b="1" dirty="0" err="1" smtClean="0">
                <a:solidFill>
                  <a:srgbClr val="000000"/>
                </a:solidFill>
                <a:latin typeface="Arial" pitchFamily="34"/>
                <a:ea typeface="Proxima Nova" pitchFamily="2"/>
                <a:cs typeface="Proxima Nova" pitchFamily="2"/>
              </a:rPr>
              <a:t>Subtitling</a:t>
            </a:r>
            <a:r>
              <a:rPr lang="et-EE" sz="1400" b="1" dirty="0" smtClean="0">
                <a:solidFill>
                  <a:srgbClr val="000000"/>
                </a:solidFill>
                <a:latin typeface="Arial" pitchFamily="34"/>
                <a:ea typeface="Proxima Nova" pitchFamily="2"/>
                <a:cs typeface="Proxima Nova" pitchFamily="2"/>
              </a:rPr>
              <a:t> and </a:t>
            </a:r>
            <a:r>
              <a:rPr lang="et-EE" sz="1400" b="1" i="0" u="none" strike="noStrike" kern="1200" spc="0" dirty="0" err="1" smtClean="0">
                <a:ln>
                  <a:noFill/>
                </a:ln>
                <a:solidFill>
                  <a:srgbClr val="000000"/>
                </a:solidFill>
                <a:latin typeface="Arial" pitchFamily="34"/>
                <a:ea typeface="Proxima Nova" pitchFamily="2"/>
                <a:cs typeface="Proxima Nova" pitchFamily="2"/>
              </a:rPr>
              <a:t>mastering</a:t>
            </a:r>
            <a:endParaRPr lang="et-EE" sz="14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50000"/>
              </a:lnSpc>
              <a:spcBef>
                <a:spcPts val="0"/>
              </a:spcBef>
              <a:spcAft>
                <a:spcPts val="0"/>
              </a:spcAft>
              <a:buNone/>
              <a:tabLst/>
            </a:pPr>
            <a:endParaRPr lang="et-EE" sz="1400" b="1" i="0" u="none" strike="noStrike" kern="1200" spc="0" dirty="0">
              <a:ln>
                <a:noFill/>
              </a:ln>
              <a:solidFill>
                <a:srgbClr val="000000"/>
              </a:solidFill>
              <a:latin typeface="Arial" pitchFamily="34"/>
              <a:ea typeface="Proxima Nova" pitchFamily="2"/>
              <a:cs typeface="Proxima Nova"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Shape 154"/>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EBB689F4-1A8E-49A1-B626-80704AF421D0}" type="slidenum">
              <a:t>16</a:t>
            </a:fld>
            <a:endParaRPr lang="et-EE" sz="1400">
              <a:solidFill>
                <a:srgbClr val="000000"/>
              </a:solidFill>
              <a:latin typeface="Arial" pitchFamily="18"/>
              <a:cs typeface="Arial" pitchFamily="2"/>
            </a:endParaRPr>
          </a:p>
        </p:txBody>
      </p:sp>
      <p:pic>
        <p:nvPicPr>
          <p:cNvPr id="3" name="Shape 155"/>
          <p:cNvPicPr>
            <a:picLocks noChangeAspect="1"/>
          </p:cNvPicPr>
          <p:nvPr/>
        </p:nvPicPr>
        <p:blipFill>
          <a:blip r:embed="rId3">
            <a:lum/>
            <a:alphaModFix/>
          </a:blip>
          <a:srcRect l="20512" t="27702" r="16398" b="25609"/>
          <a:stretch>
            <a:fillRect/>
          </a:stretch>
        </p:blipFill>
        <p:spPr>
          <a:xfrm>
            <a:off x="1888200" y="910080"/>
            <a:ext cx="5367240" cy="2981520"/>
          </a:xfrm>
          <a:prstGeom prst="rect">
            <a:avLst/>
          </a:prstGeom>
          <a:noFill/>
          <a:ln>
            <a:noFill/>
          </a:ln>
        </p:spPr>
      </p:pic>
      <p:sp>
        <p:nvSpPr>
          <p:cNvPr id="4" name="Shape 156"/>
          <p:cNvSpPr/>
          <p:nvPr/>
        </p:nvSpPr>
        <p:spPr>
          <a:xfrm>
            <a:off x="0" y="433044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itchFamily="34"/>
                <a:ea typeface="Proxima Nova" pitchFamily="2"/>
                <a:cs typeface="Proxima Nova" pitchFamily="2"/>
              </a:rPr>
              <a:t>Identification</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1" i="0" u="none" strike="noStrike" kern="1200" spc="0" dirty="0" err="1">
                <a:ln>
                  <a:noFill/>
                </a:ln>
                <a:solidFill>
                  <a:srgbClr val="000000"/>
                </a:solidFill>
                <a:latin typeface="Arial" pitchFamily="34"/>
                <a:ea typeface="Proxima Nova" pitchFamily="2"/>
                <a:cs typeface="Proxima Nova" pitchFamily="2"/>
              </a:rPr>
              <a:t>nitrate</a:t>
            </a:r>
            <a:r>
              <a:rPr lang="et-EE" sz="1200" b="1"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a:ln>
                  <a:noFill/>
                </a:ln>
                <a:solidFill>
                  <a:srgbClr val="000000"/>
                </a:solidFill>
                <a:latin typeface="Arial" pitchFamily="34"/>
                <a:ea typeface="Proxima Nova" pitchFamily="2"/>
                <a:cs typeface="Proxima Nova" pitchFamily="2"/>
              </a:rPr>
              <a:t>vs </a:t>
            </a:r>
            <a:r>
              <a:rPr lang="et-EE" sz="1200" b="1" i="0" u="none" strike="noStrike" kern="1200" spc="0" dirty="0" err="1" smtClean="0">
                <a:ln>
                  <a:noFill/>
                </a:ln>
                <a:solidFill>
                  <a:srgbClr val="000000"/>
                </a:solidFill>
                <a:latin typeface="Arial" pitchFamily="34"/>
                <a:ea typeface="Proxima Nova" pitchFamily="2"/>
                <a:cs typeface="Proxima Nova" pitchFamily="2"/>
              </a:rPr>
              <a:t>acetate</a:t>
            </a:r>
            <a:endParaRPr lang="et-EE" sz="1200" b="1" i="0" u="none" strike="noStrike" kern="1200" spc="0" dirty="0">
              <a:ln>
                <a:noFill/>
              </a:ln>
              <a:solidFill>
                <a:srgbClr val="000000"/>
              </a:solidFill>
              <a:latin typeface="Arial" pitchFamily="34"/>
              <a:ea typeface="Proxima Nova" pitchFamily="2"/>
              <a:cs typeface="Proxima Nova" pitchFamily="2"/>
            </a:endParaRPr>
          </a:p>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itchFamily="34"/>
                <a:ea typeface="Proxima Nova" pitchFamily="2"/>
                <a:cs typeface="Proxima Nova" pitchFamily="2"/>
              </a:rPr>
              <a:t>From</a:t>
            </a:r>
            <a:r>
              <a:rPr lang="et-EE" sz="1200" b="0" i="0" u="none" strike="noStrike" kern="1200" spc="0" dirty="0">
                <a:ln>
                  <a:noFill/>
                </a:ln>
                <a:solidFill>
                  <a:srgbClr val="000000"/>
                </a:solidFill>
                <a:latin typeface="Arial" pitchFamily="34"/>
                <a:ea typeface="Proxima Nova" pitchFamily="2"/>
                <a:cs typeface="Proxima Nova" pitchFamily="2"/>
              </a:rPr>
              <a:t>: David </a:t>
            </a:r>
            <a:r>
              <a:rPr lang="et-EE" sz="1200" b="0" i="0" u="none" strike="noStrike" kern="1200" spc="0" dirty="0" err="1">
                <a:ln>
                  <a:noFill/>
                </a:ln>
                <a:solidFill>
                  <a:srgbClr val="000000"/>
                </a:solidFill>
                <a:latin typeface="Arial" pitchFamily="34"/>
                <a:ea typeface="Proxima Nova" pitchFamily="2"/>
                <a:cs typeface="Proxima Nova" pitchFamily="2"/>
              </a:rPr>
              <a:t>Walsh</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1" u="none" strike="noStrike" kern="1200" spc="0" dirty="0" err="1">
                <a:ln>
                  <a:noFill/>
                </a:ln>
                <a:solidFill>
                  <a:srgbClr val="000000"/>
                </a:solidFill>
                <a:latin typeface="Arial" pitchFamily="34"/>
                <a:ea typeface="Proxima Nova" pitchFamily="2"/>
                <a:cs typeface="Proxima Nova" pitchFamily="2"/>
              </a:rPr>
              <a:t>Approaches</a:t>
            </a:r>
            <a:r>
              <a:rPr lang="et-EE" sz="1200" b="0" i="1" u="none" strike="noStrike" kern="1200" spc="0" dirty="0">
                <a:ln>
                  <a:noFill/>
                </a:ln>
                <a:solidFill>
                  <a:srgbClr val="000000"/>
                </a:solidFill>
                <a:latin typeface="Arial" pitchFamily="34"/>
                <a:ea typeface="Proxima Nova" pitchFamily="2"/>
                <a:cs typeface="Proxima Nova" pitchFamily="2"/>
              </a:rPr>
              <a:t> </a:t>
            </a:r>
            <a:r>
              <a:rPr lang="et-EE" sz="1200" b="0" i="1" u="none" strike="noStrike" kern="1200" spc="0" dirty="0" err="1">
                <a:ln>
                  <a:noFill/>
                </a:ln>
                <a:solidFill>
                  <a:srgbClr val="000000"/>
                </a:solidFill>
                <a:latin typeface="Arial" pitchFamily="34"/>
                <a:ea typeface="Proxima Nova" pitchFamily="2"/>
                <a:cs typeface="Proxima Nova" pitchFamily="2"/>
              </a:rPr>
              <a:t>to</a:t>
            </a:r>
            <a:r>
              <a:rPr lang="et-EE" sz="1200" b="0" i="1" u="none" strike="noStrike" kern="1200" spc="0" dirty="0">
                <a:ln>
                  <a:noFill/>
                </a:ln>
                <a:solidFill>
                  <a:srgbClr val="000000"/>
                </a:solidFill>
                <a:latin typeface="Arial" pitchFamily="34"/>
                <a:ea typeface="Proxima Nova" pitchFamily="2"/>
                <a:cs typeface="Proxima Nova" pitchFamily="2"/>
              </a:rPr>
              <a:t> Film </a:t>
            </a:r>
            <a:r>
              <a:rPr lang="et-EE" sz="1200" b="0" i="1" u="none" strike="noStrike" kern="1200" spc="0" dirty="0" err="1">
                <a:ln>
                  <a:noFill/>
                </a:ln>
                <a:solidFill>
                  <a:srgbClr val="000000"/>
                </a:solidFill>
                <a:latin typeface="Arial" pitchFamily="34"/>
                <a:ea typeface="Proxima Nova" pitchFamily="2"/>
                <a:cs typeface="Proxima Nova" pitchFamily="2"/>
              </a:rPr>
              <a:t>Preservation</a:t>
            </a:r>
            <a:r>
              <a:rPr lang="et-EE" sz="1200" b="0" i="1" u="none" strike="noStrike" kern="1200" spc="0" dirty="0">
                <a:ln>
                  <a:noFill/>
                </a:ln>
                <a:solidFill>
                  <a:srgbClr val="000000"/>
                </a:solidFill>
                <a:latin typeface="Arial" pitchFamily="34"/>
                <a:ea typeface="Proxima Nova" pitchFamily="2"/>
                <a:cs typeface="Proxima Nova" pitchFamily="2"/>
              </a:rPr>
              <a:t> and </a:t>
            </a:r>
            <a:r>
              <a:rPr lang="et-EE" sz="1200" b="0" i="1" u="none" strike="noStrike" kern="1200" spc="0" dirty="0" err="1">
                <a:ln>
                  <a:noFill/>
                </a:ln>
                <a:solidFill>
                  <a:srgbClr val="000000"/>
                </a:solidFill>
                <a:latin typeface="Arial" pitchFamily="34"/>
                <a:ea typeface="Proxima Nova" pitchFamily="2"/>
                <a:cs typeface="Proxima Nova" pitchFamily="2"/>
              </a:rPr>
              <a:t>Archive</a:t>
            </a:r>
            <a:r>
              <a:rPr lang="et-EE" sz="1200" b="0" i="1" u="none" strike="noStrike" kern="1200" spc="0" dirty="0">
                <a:ln>
                  <a:noFill/>
                </a:ln>
                <a:solidFill>
                  <a:srgbClr val="000000"/>
                </a:solidFill>
                <a:latin typeface="Arial" pitchFamily="34"/>
                <a:ea typeface="Proxima Nova" pitchFamily="2"/>
                <a:cs typeface="Proxima Nova" pitchFamily="2"/>
              </a:rPr>
              <a:t> </a:t>
            </a:r>
            <a:r>
              <a:rPr lang="et-EE" sz="1200" b="0" i="1" u="none" strike="noStrike" kern="1200" spc="0" dirty="0" err="1">
                <a:ln>
                  <a:noFill/>
                </a:ln>
                <a:solidFill>
                  <a:srgbClr val="000000"/>
                </a:solidFill>
                <a:latin typeface="Arial" pitchFamily="34"/>
                <a:ea typeface="Proxima Nova" pitchFamily="2"/>
                <a:cs typeface="Proxima Nova" pitchFamily="2"/>
              </a:rPr>
              <a:t>Management</a:t>
            </a:r>
            <a:r>
              <a:rPr lang="et-EE" sz="1200" b="0" i="0" u="none" strike="noStrike" kern="1200" spc="0" dirty="0">
                <a:ln>
                  <a:noFill/>
                </a:ln>
                <a:solidFill>
                  <a:srgbClr val="000000"/>
                </a:solidFill>
                <a:latin typeface="Arial" pitchFamily="34"/>
                <a:ea typeface="Proxima Nova" pitchFamily="2"/>
                <a:cs typeface="Proxima Nova" pitchFamily="2"/>
              </a:rPr>
              <a:t> - FIAF FRSS, 2016)</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1. DOCUMENTATION">
    <p:spTree>
      <p:nvGrpSpPr>
        <p:cNvPr id="1" name=""/>
        <p:cNvGrpSpPr/>
        <p:nvPr/>
      </p:nvGrpSpPr>
      <p:grpSpPr>
        <a:xfrm>
          <a:off x="0" y="0"/>
          <a:ext cx="0" cy="0"/>
          <a:chOff x="0" y="0"/>
          <a:chExt cx="0" cy="0"/>
        </a:xfrm>
      </p:grpSpPr>
      <p:sp>
        <p:nvSpPr>
          <p:cNvPr id="2" name="Shape 161"/>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DOCUMENTATION</a:t>
            </a:r>
            <a:endParaRPr lang="et-EE" sz="4800" b="1" dirty="0"/>
          </a:p>
        </p:txBody>
      </p:sp>
      <p:sp>
        <p:nvSpPr>
          <p:cNvPr id="3" name="Shape 16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B70DD493-1518-4A4E-8FE1-26CD54239945}" type="slidenum">
              <a:t>17</a:t>
            </a:fld>
            <a:endParaRPr lang="et-EE" sz="1400">
              <a:solidFill>
                <a:srgbClr val="000000"/>
              </a:solidFill>
              <a:latin typeface="Arial" pitchFamily="18"/>
              <a:cs typeface="Arial" pitchFamily="2"/>
            </a:endParaRPr>
          </a:p>
        </p:txBody>
      </p:sp>
      <p:sp>
        <p:nvSpPr>
          <p:cNvPr id="4" name="Shape 163"/>
          <p:cNvSpPr/>
          <p:nvPr/>
        </p:nvSpPr>
        <p:spPr>
          <a:xfrm>
            <a:off x="1372680" y="3003480"/>
            <a:ext cx="5516640" cy="1095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Clr>
                <a:srgbClr val="202729"/>
              </a:buClr>
              <a:buSzPct val="100000"/>
              <a:buFont typeface="Proxima Nova"/>
              <a:buChar char="-"/>
              <a:tabLst/>
            </a:pPr>
            <a:r>
              <a:rPr lang="et-EE" sz="2400" b="1" i="0" u="none" strike="noStrike" kern="1200" spc="0" dirty="0" smtClean="0">
                <a:ln>
                  <a:noFill/>
                </a:ln>
                <a:solidFill>
                  <a:srgbClr val="000000"/>
                </a:solidFill>
                <a:latin typeface="Arial" pitchFamily="34"/>
                <a:ea typeface="Proxima Nova" pitchFamily="2"/>
                <a:cs typeface="Proxima Nova" pitchFamily="2"/>
              </a:rPr>
              <a:t> IDENTIFICATION</a:t>
            </a:r>
            <a:endParaRPr lang="et-EE" sz="24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00000"/>
              </a:lnSpc>
              <a:spcBef>
                <a:spcPts val="0"/>
              </a:spcBef>
              <a:spcAft>
                <a:spcPts val="0"/>
              </a:spcAft>
              <a:buClr>
                <a:srgbClr val="202729"/>
              </a:buClr>
              <a:buSzPct val="100000"/>
              <a:buFont typeface="Proxima Nova"/>
              <a:buChar char="-"/>
              <a:tabLst/>
            </a:pPr>
            <a:r>
              <a:rPr lang="et-EE" sz="2400" b="1" i="0" u="none" strike="noStrike" kern="1200" spc="0" dirty="0" smtClean="0">
                <a:ln>
                  <a:noFill/>
                </a:ln>
                <a:solidFill>
                  <a:srgbClr val="000000"/>
                </a:solidFill>
                <a:latin typeface="Arial" pitchFamily="34"/>
                <a:ea typeface="Proxima Nova" pitchFamily="2"/>
                <a:cs typeface="Proxima Nova" pitchFamily="2"/>
              </a:rPr>
              <a:t> CONDITION </a:t>
            </a:r>
            <a:r>
              <a:rPr lang="et-EE" sz="2400" b="1" i="0" u="none" strike="noStrike" kern="1200" spc="0" dirty="0">
                <a:ln>
                  <a:noFill/>
                </a:ln>
                <a:solidFill>
                  <a:srgbClr val="000000"/>
                </a:solidFill>
                <a:latin typeface="Arial" pitchFamily="34"/>
                <a:ea typeface="Proxima Nova" pitchFamily="2"/>
                <a:cs typeface="Proxima Nova" pitchFamily="2"/>
              </a:rPr>
              <a:t>REPORT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Shape 168"/>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65654FA3-8883-4FBB-AA96-2C8527DDA1D0}" type="slidenum">
              <a:t>18</a:t>
            </a:fld>
            <a:endParaRPr lang="et-EE" sz="1400">
              <a:solidFill>
                <a:srgbClr val="000000"/>
              </a:solidFill>
              <a:latin typeface="Arial" pitchFamily="18"/>
              <a:cs typeface="Arial" pitchFamily="2"/>
            </a:endParaRPr>
          </a:p>
        </p:txBody>
      </p:sp>
      <p:sp>
        <p:nvSpPr>
          <p:cNvPr id="3" name="Shape 169"/>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r>
              <a:rPr lang="et-EE" sz="1600" b="1" i="0" u="none" strike="noStrike" kern="1200" spc="0" dirty="0">
                <a:ln>
                  <a:noFill/>
                </a:ln>
                <a:solidFill>
                  <a:srgbClr val="000000"/>
                </a:solidFill>
                <a:latin typeface="Arial" pitchFamily="34"/>
                <a:ea typeface="Proxima Nova" pitchFamily="2"/>
                <a:cs typeface="Proxima Nova" pitchFamily="2"/>
              </a:rPr>
              <a:t>TECHNICAL DOCUMENTATION </a:t>
            </a:r>
            <a:r>
              <a:rPr lang="et-EE" sz="1600" b="0" i="0" u="none" strike="noStrike" kern="1200" spc="0" dirty="0">
                <a:ln>
                  <a:noFill/>
                </a:ln>
                <a:solidFill>
                  <a:srgbClr val="000000"/>
                </a:solidFill>
                <a:latin typeface="Arial" pitchFamily="34"/>
                <a:ea typeface="Proxima Nova" pitchFamily="2"/>
                <a:cs typeface="Proxima Nova" pitchFamily="2"/>
              </a:rPr>
              <a:t>and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analysis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available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elements</a:t>
            </a:r>
            <a:r>
              <a:rPr lang="et-EE" sz="1600" b="0" i="0" u="none" strike="noStrike" kern="1200" spc="0" dirty="0">
                <a:ln>
                  <a:noFill/>
                </a:ln>
                <a:solidFill>
                  <a:srgbClr val="000000"/>
                </a:solidFill>
                <a:latin typeface="Arial" pitchFamily="34"/>
                <a:ea typeface="Proxima Nova" pitchFamily="2"/>
                <a:cs typeface="Proxima Nova" pitchFamily="2"/>
              </a:rPr>
              <a:t> and </a:t>
            </a:r>
            <a:r>
              <a:rPr lang="et-EE" sz="1600" b="0" i="0" u="none" strike="noStrike" kern="1200" spc="0" dirty="0" err="1">
                <a:ln>
                  <a:noFill/>
                </a:ln>
                <a:solidFill>
                  <a:srgbClr val="000000"/>
                </a:solidFill>
                <a:latin typeface="Arial" pitchFamily="34"/>
                <a:ea typeface="Proxima Nova" pitchFamily="2"/>
                <a:cs typeface="Proxima Nova" pitchFamily="2"/>
              </a:rPr>
              <a:t>non-filmic</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sources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gives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idea</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complexity</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of</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restoration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It</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allows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to</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plan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most</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appropriate</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restoration</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workflow</a:t>
            </a:r>
            <a:r>
              <a:rPr lang="et-EE" sz="1600" b="0" i="0" u="none" strike="noStrike" kern="1200" spc="0" dirty="0">
                <a:ln>
                  <a:noFill/>
                </a:ln>
                <a:solidFill>
                  <a:srgbClr val="000000"/>
                </a:solidFill>
                <a:latin typeface="Arial" pitchFamily="34"/>
                <a:ea typeface="Proxima Nova" pitchFamily="2"/>
                <a:cs typeface="Proxima Nova" pitchFamily="2"/>
              </a:rPr>
              <a:t> and </a:t>
            </a:r>
            <a:r>
              <a:rPr lang="et-EE" sz="1600" b="0" i="0" u="none" strike="noStrike" kern="1200" spc="0" dirty="0" err="1">
                <a:ln>
                  <a:noFill/>
                </a:ln>
                <a:solidFill>
                  <a:srgbClr val="000000"/>
                </a:solidFill>
                <a:latin typeface="Arial" pitchFamily="34"/>
                <a:ea typeface="Proxima Nova" pitchFamily="2"/>
                <a:cs typeface="Proxima Nova" pitchFamily="2"/>
              </a:rPr>
              <a:t>establish</a:t>
            </a:r>
            <a:r>
              <a:rPr lang="et-EE" sz="1600" b="0" i="0" u="none" strike="noStrike" kern="1200" spc="0" dirty="0">
                <a:ln>
                  <a:noFill/>
                </a:ln>
                <a:solidFill>
                  <a:srgbClr val="000000"/>
                </a:solidFill>
                <a:latin typeface="Arial" pitchFamily="34"/>
                <a:ea typeface="Proxima Nova" pitchFamily="2"/>
                <a:cs typeface="Proxima Nova" pitchFamily="2"/>
              </a:rPr>
              <a:t> a </a:t>
            </a:r>
            <a:r>
              <a:rPr lang="et-EE" sz="1600" b="1" i="0" u="none" strike="noStrike" kern="1200" spc="0" dirty="0" err="1">
                <a:ln>
                  <a:noFill/>
                </a:ln>
                <a:solidFill>
                  <a:srgbClr val="000000"/>
                </a:solidFill>
                <a:latin typeface="Arial" pitchFamily="34"/>
                <a:ea typeface="Proxima Nova" pitchFamily="2"/>
                <a:cs typeface="Proxima Nova" pitchFamily="2"/>
              </a:rPr>
              <a:t>timeframe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for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conclusion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work</a:t>
            </a:r>
            <a:r>
              <a:rPr lang="et-EE" sz="1600" b="0" i="0" u="none" strike="noStrike" kern="1200" spc="0" dirty="0">
                <a:ln>
                  <a:noFill/>
                </a:ln>
                <a:solidFill>
                  <a:srgbClr val="000000"/>
                </a:solidFill>
                <a:latin typeface="Arial" pitchFamily="34"/>
                <a:ea typeface="Proxima Nova" pitchFamily="2"/>
                <a:cs typeface="Proxima Nova" pitchFamily="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IDENTIFICATION">
    <p:spTree>
      <p:nvGrpSpPr>
        <p:cNvPr id="1" name=""/>
        <p:cNvGrpSpPr/>
        <p:nvPr/>
      </p:nvGrpSpPr>
      <p:grpSpPr>
        <a:xfrm>
          <a:off x="0" y="0"/>
          <a:ext cx="0" cy="0"/>
          <a:chOff x="0" y="0"/>
          <a:chExt cx="0" cy="0"/>
        </a:xfrm>
      </p:grpSpPr>
      <p:sp>
        <p:nvSpPr>
          <p:cNvPr id="2" name="Shape 174"/>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a:t>IDENTIFICATION</a:t>
            </a:r>
          </a:p>
        </p:txBody>
      </p:sp>
      <p:sp>
        <p:nvSpPr>
          <p:cNvPr id="3" name="Shape 175"/>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B92E64E5-B5BC-4A31-B8EC-271E968B76CE}" type="slidenum">
              <a:t>19</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2" name="Shape 149"/>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F473AAB4-8C45-4953-86C9-144885D020FF}" type="slidenum">
              <a:t>2</a:t>
            </a:fld>
            <a:endParaRPr lang="et-EE" sz="1400">
              <a:solidFill>
                <a:srgbClr val="000000"/>
              </a:solidFill>
              <a:latin typeface="Arial" pitchFamily="18"/>
              <a:cs typeface="Arial" pitchFamily="2"/>
            </a:endParaRPr>
          </a:p>
        </p:txBody>
      </p:sp>
      <p:sp>
        <p:nvSpPr>
          <p:cNvPr id="3" name="Shape 114"/>
          <p:cNvSpPr/>
          <p:nvPr/>
        </p:nvSpPr>
        <p:spPr>
          <a:xfrm>
            <a:off x="641520" y="0"/>
            <a:ext cx="8430480" cy="5143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r>
              <a:rPr lang="et-EE" sz="1800" b="1" i="0" u="none" strike="noStrike" kern="1200" spc="0" dirty="0">
                <a:ln>
                  <a:noFill/>
                </a:ln>
                <a:solidFill>
                  <a:srgbClr val="000000"/>
                </a:solidFill>
                <a:latin typeface="Arial" pitchFamily="34"/>
                <a:ea typeface="Proxima Nova" pitchFamily="2"/>
                <a:cs typeface="Proxima Nova" pitchFamily="2"/>
              </a:rPr>
              <a:t>TABLE OF CONTENTS</a:t>
            </a:r>
          </a:p>
          <a:p>
            <a:pPr marL="0" marR="0" lvl="0" indent="0" algn="l" rtl="0" hangingPunct="0">
              <a:lnSpc>
                <a:spcPct val="115000"/>
              </a:lnSpc>
              <a:spcBef>
                <a:spcPts val="0"/>
              </a:spcBef>
              <a:spcAft>
                <a:spcPts val="0"/>
              </a:spcAft>
              <a:buNone/>
              <a:tabLst/>
            </a:pPr>
            <a:endParaRPr lang="et-EE" sz="1200" b="1" i="0" u="none" strike="noStrike" kern="1200" spc="0" dirty="0">
              <a:ln>
                <a:noFill/>
              </a:ln>
              <a:solidFill>
                <a:srgbClr val="000000"/>
              </a:solidFill>
              <a:latin typeface="Arial" pitchFamily="34"/>
              <a:ea typeface="Proxima Nova" pitchFamily="2"/>
              <a:cs typeface="Proxima Nova" pitchFamily="2"/>
            </a:endParaRPr>
          </a:p>
          <a:p>
            <a:pPr marR="0" lvl="0" algn="l" rtl="0" hangingPunct="0">
              <a:lnSpc>
                <a:spcPct val="115000"/>
              </a:lnSpc>
              <a:spcBef>
                <a:spcPts val="0"/>
              </a:spcBef>
              <a:spcAft>
                <a:spcPts val="0"/>
              </a:spcAft>
              <a:tabLst/>
            </a:pPr>
            <a:r>
              <a:rPr lang="et-EE" sz="1200" b="1" i="0" u="none" strike="noStrike" kern="1200" spc="0" dirty="0" err="1" smtClean="0">
                <a:ln>
                  <a:noFill/>
                </a:ln>
                <a:solidFill>
                  <a:srgbClr val="000000"/>
                </a:solidFill>
                <a:latin typeface="Arial" pitchFamily="34"/>
                <a:ea typeface="Proxima Nova" pitchFamily="2"/>
                <a:cs typeface="Proxima Nova" pitchFamily="2"/>
              </a:rPr>
              <a:t>Introduction</a:t>
            </a:r>
            <a:endParaRPr lang="et-EE" sz="1200" b="1" i="0" u="none" strike="noStrike" kern="1200" spc="0" dirty="0">
              <a:ln>
                <a:noFill/>
              </a:ln>
              <a:solidFill>
                <a:srgbClr val="000000"/>
              </a:solidFill>
              <a:latin typeface="Arial" pitchFamily="34"/>
              <a:ea typeface="Proxima Nova" pitchFamily="2"/>
              <a:cs typeface="Proxima Nova" pitchFamily="2"/>
            </a:endParaRPr>
          </a:p>
          <a:p>
            <a:pPr marR="0" lvl="0" algn="l" rtl="0" hangingPunct="0">
              <a:lnSpc>
                <a:spcPct val="115000"/>
              </a:lnSpc>
              <a:spcBef>
                <a:spcPts val="0"/>
              </a:spcBef>
              <a:spcAft>
                <a:spcPts val="0"/>
              </a:spcAft>
              <a:tabLst/>
            </a:pPr>
            <a:r>
              <a:rPr lang="et-EE" sz="1200" b="1" i="0" u="none" strike="noStrike" kern="1200" spc="0" dirty="0" err="1" smtClean="0">
                <a:ln>
                  <a:noFill/>
                </a:ln>
                <a:solidFill>
                  <a:srgbClr val="000000"/>
                </a:solidFill>
                <a:latin typeface="Arial" pitchFamily="34"/>
                <a:ea typeface="Proxima Nova" pitchFamily="2"/>
                <a:cs typeface="Proxima Nova" pitchFamily="2"/>
              </a:rPr>
              <a:t>Workflow</a:t>
            </a:r>
            <a:endParaRPr lang="et-EE" sz="1200" b="1" i="0" u="none" strike="noStrike" kern="1200" spc="0" dirty="0" smtClean="0">
              <a:ln>
                <a:noFill/>
              </a:ln>
              <a:solidFill>
                <a:srgbClr val="000000"/>
              </a:solidFill>
              <a:latin typeface="Arial" pitchFamily="34"/>
              <a:ea typeface="Proxima Nova" pitchFamily="2"/>
              <a:cs typeface="Proxima Nova" pitchFamily="2"/>
            </a:endParaRPr>
          </a:p>
          <a:p>
            <a:pPr marR="0" lvl="0" algn="l" rtl="0" hangingPunct="0">
              <a:lnSpc>
                <a:spcPct val="115000"/>
              </a:lnSpc>
              <a:spcBef>
                <a:spcPts val="0"/>
              </a:spcBef>
              <a:spcAft>
                <a:spcPts val="0"/>
              </a:spcAft>
              <a:tabLst/>
            </a:pPr>
            <a:endParaRPr lang="et-EE" sz="8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err="1" smtClean="0">
                <a:ln>
                  <a:noFill/>
                </a:ln>
                <a:solidFill>
                  <a:srgbClr val="000000"/>
                </a:solidFill>
                <a:latin typeface="Arial" pitchFamily="34"/>
                <a:ea typeface="Proxima Nova" pitchFamily="2"/>
                <a:cs typeface="Proxima Nova" pitchFamily="2"/>
              </a:rPr>
              <a:t>Documentation</a:t>
            </a:r>
            <a:endParaRPr lang="et-EE" sz="1200" b="1" dirty="0" smtClean="0">
              <a:solidFill>
                <a:srgbClr val="000000"/>
              </a:solidFill>
              <a:latin typeface="Arial" pitchFamily="34"/>
              <a:ea typeface="Proxima Nova" pitchFamily="2"/>
              <a:cs typeface="Proxima Nova" pitchFamily="2"/>
            </a:endParaRPr>
          </a:p>
          <a:p>
            <a:pPr marL="685800" lvl="1" indent="-228600" hangingPunct="0">
              <a:lnSpc>
                <a:spcPct val="115000"/>
              </a:lnSpc>
              <a:buFont typeface="+mj-lt"/>
              <a:buAutoNum type="arabicPeriod"/>
            </a:pPr>
            <a:r>
              <a:rPr lang="et-EE" sz="1200" b="1" i="0" u="none" strike="noStrike" kern="1200" spc="0" dirty="0" err="1" smtClean="0">
                <a:ln>
                  <a:noFill/>
                </a:ln>
                <a:solidFill>
                  <a:srgbClr val="000000"/>
                </a:solidFill>
                <a:latin typeface="Arial" pitchFamily="34"/>
                <a:ea typeface="Proxima Nova" pitchFamily="2"/>
                <a:cs typeface="Proxima Nova" pitchFamily="2"/>
              </a:rPr>
              <a:t>Identification</a:t>
            </a:r>
            <a:endParaRPr lang="et-EE" sz="1200" b="1" dirty="0" smtClean="0">
              <a:solidFill>
                <a:srgbClr val="000000"/>
              </a:solidFill>
              <a:latin typeface="Arial" pitchFamily="34"/>
              <a:ea typeface="Proxima Nova" pitchFamily="2"/>
              <a:cs typeface="Proxima Nova" pitchFamily="2"/>
            </a:endParaRPr>
          </a:p>
          <a:p>
            <a:pPr marL="685800" lvl="1" indent="-228600" hangingPunct="0">
              <a:lnSpc>
                <a:spcPct val="115000"/>
              </a:lnSpc>
              <a:buFont typeface="+mj-lt"/>
              <a:buAutoNum type="arabicPeriod"/>
            </a:pPr>
            <a:r>
              <a:rPr lang="et-EE" sz="1200" b="1" i="0" u="none" strike="noStrike" kern="1200" spc="0" dirty="0" err="1" smtClean="0">
                <a:ln>
                  <a:noFill/>
                </a:ln>
                <a:solidFill>
                  <a:srgbClr val="000000"/>
                </a:solidFill>
                <a:latin typeface="Arial" pitchFamily="34"/>
                <a:ea typeface="Proxima Nova" pitchFamily="2"/>
                <a:cs typeface="Proxima Nova" pitchFamily="2"/>
              </a:rPr>
              <a:t>Condition</a:t>
            </a:r>
            <a:r>
              <a:rPr lang="et-EE" sz="1200" b="1" i="0" u="none" strike="noStrike" kern="1200" spc="0" dirty="0" smtClean="0">
                <a:ln>
                  <a:noFill/>
                </a:ln>
                <a:solidFill>
                  <a:srgbClr val="000000"/>
                </a:solidFill>
                <a:latin typeface="Arial" pitchFamily="34"/>
                <a:ea typeface="Proxima Nova" pitchFamily="2"/>
                <a:cs typeface="Proxima Nova" pitchFamily="2"/>
              </a:rPr>
              <a:t> </a:t>
            </a:r>
            <a:r>
              <a:rPr lang="et-EE" sz="1200" b="1" i="0" u="none" strike="noStrike" kern="1200" spc="0" dirty="0" err="1">
                <a:ln>
                  <a:noFill/>
                </a:ln>
                <a:solidFill>
                  <a:srgbClr val="000000"/>
                </a:solidFill>
                <a:latin typeface="Arial" pitchFamily="34"/>
                <a:ea typeface="Proxima Nova" pitchFamily="2"/>
                <a:cs typeface="Proxima Nova" pitchFamily="2"/>
              </a:rPr>
              <a:t>report</a:t>
            </a:r>
            <a:endParaRPr lang="et-EE" sz="12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smtClean="0">
                <a:ln>
                  <a:noFill/>
                </a:ln>
                <a:solidFill>
                  <a:srgbClr val="000000"/>
                </a:solidFill>
                <a:latin typeface="Arial" pitchFamily="34"/>
                <a:ea typeface="Proxima Nova" pitchFamily="2"/>
                <a:cs typeface="Proxima Nova" pitchFamily="2"/>
              </a:rPr>
              <a:t>Film </a:t>
            </a:r>
            <a:r>
              <a:rPr lang="et-EE" sz="1200" b="1" i="0" u="none" strike="noStrike" kern="1200" spc="0" dirty="0" err="1" smtClean="0">
                <a:ln>
                  <a:noFill/>
                </a:ln>
                <a:solidFill>
                  <a:srgbClr val="000000"/>
                </a:solidFill>
                <a:latin typeface="Arial" pitchFamily="34"/>
                <a:ea typeface="Proxima Nova" pitchFamily="2"/>
                <a:cs typeface="Proxima Nova" pitchFamily="2"/>
              </a:rPr>
              <a:t>repair</a:t>
            </a:r>
            <a:endParaRPr lang="et-EE" sz="1200" b="1" dirty="0" smtClean="0">
              <a:solidFill>
                <a:srgbClr val="000000"/>
              </a:solidFill>
              <a:latin typeface="Arial" pitchFamily="34"/>
              <a:ea typeface="Proxima Nova" pitchFamily="2"/>
              <a:cs typeface="Proxima Nova" pitchFamily="2"/>
            </a:endParaRPr>
          </a:p>
          <a:p>
            <a:pPr marL="685800" lvl="1" indent="-228600" hangingPunct="0">
              <a:lnSpc>
                <a:spcPct val="115000"/>
              </a:lnSpc>
              <a:buFont typeface="+mj-lt"/>
              <a:buAutoNum type="arabicPeriod"/>
            </a:pPr>
            <a:r>
              <a:rPr lang="et-EE" sz="1200" b="1" i="0" u="none" strike="noStrike" kern="1200" spc="0" dirty="0" err="1" smtClean="0">
                <a:ln>
                  <a:noFill/>
                </a:ln>
                <a:solidFill>
                  <a:srgbClr val="000000"/>
                </a:solidFill>
                <a:latin typeface="Arial" pitchFamily="34"/>
                <a:ea typeface="Proxima Nova" pitchFamily="2"/>
                <a:cs typeface="Proxima Nova" pitchFamily="2"/>
              </a:rPr>
              <a:t>Treatment</a:t>
            </a:r>
            <a:endParaRPr lang="et-EE" sz="1200" b="1" dirty="0" smtClean="0">
              <a:solidFill>
                <a:srgbClr val="000000"/>
              </a:solidFill>
              <a:latin typeface="Arial" pitchFamily="34"/>
              <a:ea typeface="Proxima Nova" pitchFamily="2"/>
              <a:cs typeface="Proxima Nova" pitchFamily="2"/>
            </a:endParaRPr>
          </a:p>
          <a:p>
            <a:pPr marL="685800" lvl="1" indent="-228600" hangingPunct="0">
              <a:lnSpc>
                <a:spcPct val="115000"/>
              </a:lnSpc>
              <a:buFont typeface="+mj-lt"/>
              <a:buAutoNum type="arabicPeriod"/>
            </a:pPr>
            <a:r>
              <a:rPr lang="et-EE" sz="1200" b="1" i="0" u="none" strike="noStrike" kern="1200" spc="0" dirty="0" err="1" smtClean="0">
                <a:ln>
                  <a:noFill/>
                </a:ln>
                <a:solidFill>
                  <a:srgbClr val="000000"/>
                </a:solidFill>
                <a:latin typeface="Arial" pitchFamily="34"/>
                <a:ea typeface="Proxima Nova" pitchFamily="2"/>
                <a:cs typeface="Proxima Nova" pitchFamily="2"/>
              </a:rPr>
              <a:t>Repair</a:t>
            </a:r>
            <a:endParaRPr lang="et-EE" sz="12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smtClean="0">
                <a:ln>
                  <a:noFill/>
                </a:ln>
                <a:solidFill>
                  <a:srgbClr val="000000"/>
                </a:solidFill>
                <a:latin typeface="Arial" pitchFamily="34"/>
                <a:ea typeface="Proxima Nova" pitchFamily="2"/>
                <a:cs typeface="Proxima Nova" pitchFamily="2"/>
              </a:rPr>
              <a:t>Film </a:t>
            </a:r>
            <a:r>
              <a:rPr lang="et-EE" sz="1200" b="1" i="0" u="none" strike="noStrike" kern="1200" spc="0" dirty="0" err="1">
                <a:ln>
                  <a:noFill/>
                </a:ln>
                <a:solidFill>
                  <a:srgbClr val="000000"/>
                </a:solidFill>
                <a:latin typeface="Arial" pitchFamily="34"/>
                <a:ea typeface="Proxima Nova" pitchFamily="2"/>
                <a:cs typeface="Proxima Nova" pitchFamily="2"/>
              </a:rPr>
              <a:t>scan</a:t>
            </a:r>
            <a:endParaRPr lang="et-EE" sz="12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smtClean="0">
                <a:ln>
                  <a:noFill/>
                </a:ln>
                <a:solidFill>
                  <a:srgbClr val="000000"/>
                </a:solidFill>
                <a:latin typeface="Arial" pitchFamily="34"/>
                <a:ea typeface="Proxima Nova" pitchFamily="2"/>
                <a:cs typeface="Proxima Nova" pitchFamily="2"/>
              </a:rPr>
              <a:t>Film </a:t>
            </a:r>
            <a:r>
              <a:rPr lang="et-EE" sz="1200" b="1" i="0" u="none" strike="noStrike" kern="1200" spc="0" dirty="0" err="1">
                <a:ln>
                  <a:noFill/>
                </a:ln>
                <a:solidFill>
                  <a:srgbClr val="000000"/>
                </a:solidFill>
                <a:latin typeface="Arial" pitchFamily="34"/>
                <a:ea typeface="Proxima Nova" pitchFamily="2"/>
                <a:cs typeface="Proxima Nova" pitchFamily="2"/>
              </a:rPr>
              <a:t>comparison</a:t>
            </a:r>
            <a:endParaRPr lang="et-EE" sz="12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err="1" smtClean="0">
                <a:ln>
                  <a:noFill/>
                </a:ln>
                <a:solidFill>
                  <a:srgbClr val="000000"/>
                </a:solidFill>
                <a:latin typeface="Arial" pitchFamily="34"/>
                <a:ea typeface="Proxima Nova" pitchFamily="2"/>
                <a:cs typeface="Proxima Nova" pitchFamily="2"/>
              </a:rPr>
              <a:t>Digital</a:t>
            </a:r>
            <a:r>
              <a:rPr lang="et-EE" sz="1200" b="1" i="0" u="none" strike="noStrike" kern="1200" spc="0" dirty="0" smtClean="0">
                <a:ln>
                  <a:noFill/>
                </a:ln>
                <a:solidFill>
                  <a:srgbClr val="000000"/>
                </a:solidFill>
                <a:latin typeface="Arial" pitchFamily="34"/>
                <a:ea typeface="Proxima Nova" pitchFamily="2"/>
                <a:cs typeface="Proxima Nova" pitchFamily="2"/>
              </a:rPr>
              <a:t> </a:t>
            </a:r>
            <a:r>
              <a:rPr lang="et-EE" sz="1200" b="1" i="0" u="none" strike="noStrike" kern="1200" spc="0" dirty="0" err="1">
                <a:ln>
                  <a:noFill/>
                </a:ln>
                <a:solidFill>
                  <a:srgbClr val="000000"/>
                </a:solidFill>
                <a:latin typeface="Arial" pitchFamily="34"/>
                <a:ea typeface="Proxima Nova" pitchFamily="2"/>
                <a:cs typeface="Proxima Nova" pitchFamily="2"/>
              </a:rPr>
              <a:t>restoration</a:t>
            </a:r>
            <a:endParaRPr lang="et-EE" sz="12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err="1" smtClean="0">
                <a:ln>
                  <a:noFill/>
                </a:ln>
                <a:solidFill>
                  <a:srgbClr val="000000"/>
                </a:solidFill>
                <a:latin typeface="Arial" pitchFamily="34"/>
                <a:ea typeface="Proxima Nova" pitchFamily="2"/>
                <a:cs typeface="Proxima Nova" pitchFamily="2"/>
              </a:rPr>
              <a:t>Colour</a:t>
            </a:r>
            <a:r>
              <a:rPr lang="et-EE" sz="1200" b="1" i="0" u="none" strike="noStrike" kern="1200" spc="0" dirty="0" smtClean="0">
                <a:ln>
                  <a:noFill/>
                </a:ln>
                <a:solidFill>
                  <a:srgbClr val="000000"/>
                </a:solidFill>
                <a:latin typeface="Arial" pitchFamily="34"/>
                <a:ea typeface="Proxima Nova" pitchFamily="2"/>
                <a:cs typeface="Proxima Nova" pitchFamily="2"/>
              </a:rPr>
              <a:t> </a:t>
            </a:r>
            <a:r>
              <a:rPr lang="et-EE" sz="1200" b="1" i="0" u="none" strike="noStrike" kern="1200" spc="0" dirty="0" err="1">
                <a:ln>
                  <a:noFill/>
                </a:ln>
                <a:solidFill>
                  <a:srgbClr val="000000"/>
                </a:solidFill>
                <a:latin typeface="Arial" pitchFamily="34"/>
                <a:ea typeface="Proxima Nova" pitchFamily="2"/>
                <a:cs typeface="Proxima Nova" pitchFamily="2"/>
              </a:rPr>
              <a:t>correction</a:t>
            </a:r>
            <a:endParaRPr lang="et-EE" sz="12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err="1" smtClean="0">
                <a:ln>
                  <a:noFill/>
                </a:ln>
                <a:solidFill>
                  <a:srgbClr val="000000"/>
                </a:solidFill>
                <a:latin typeface="Arial" pitchFamily="34"/>
                <a:ea typeface="Proxima Nova" pitchFamily="2"/>
                <a:cs typeface="Proxima Nova" pitchFamily="2"/>
              </a:rPr>
              <a:t>Cataloguing</a:t>
            </a:r>
            <a:endParaRPr lang="et-EE" sz="1200" b="1" i="0" u="none" strike="noStrike" kern="1200" spc="0" dirty="0">
              <a:ln>
                <a:noFill/>
              </a:ln>
              <a:solidFill>
                <a:srgbClr val="000000"/>
              </a:solidFill>
              <a:latin typeface="Arial" pitchFamily="34"/>
              <a:ea typeface="Proxima Nova" pitchFamily="2"/>
              <a:cs typeface="Proxima Nova" pitchFamily="2"/>
            </a:endParaRPr>
          </a:p>
          <a:p>
            <a:pPr marL="228600" marR="0" lvl="0" indent="-228600" algn="l" rtl="0" hangingPunct="0">
              <a:lnSpc>
                <a:spcPct val="115000"/>
              </a:lnSpc>
              <a:spcBef>
                <a:spcPts val="0"/>
              </a:spcBef>
              <a:spcAft>
                <a:spcPts val="0"/>
              </a:spcAft>
              <a:buFont typeface="+mj-lt"/>
              <a:buAutoNum type="arabicPeriod"/>
              <a:tabLst/>
            </a:pPr>
            <a:r>
              <a:rPr lang="et-EE" sz="1200" b="1" i="0" u="none" strike="noStrike" kern="1200" spc="0" dirty="0" err="1" smtClean="0">
                <a:ln>
                  <a:noFill/>
                </a:ln>
                <a:solidFill>
                  <a:srgbClr val="000000"/>
                </a:solidFill>
                <a:latin typeface="Arial" pitchFamily="34"/>
                <a:ea typeface="Proxima Nova" pitchFamily="2"/>
                <a:cs typeface="Proxima Nova" pitchFamily="2"/>
              </a:rPr>
              <a:t>Storage</a:t>
            </a:r>
            <a:endParaRPr lang="et-EE" sz="1200" b="1" i="0" u="none" strike="noStrike" kern="1200" spc="0" dirty="0" smtClean="0">
              <a:ln>
                <a:noFill/>
              </a:ln>
              <a:solidFill>
                <a:srgbClr val="000000"/>
              </a:solidFill>
              <a:latin typeface="Arial" pitchFamily="34"/>
              <a:ea typeface="Proxima Nova" pitchFamily="2"/>
              <a:cs typeface="Proxima Nova" pitchFamily="2"/>
            </a:endParaRPr>
          </a:p>
          <a:p>
            <a:pPr marR="0" lvl="0" algn="l" rtl="0" hangingPunct="0">
              <a:lnSpc>
                <a:spcPct val="115000"/>
              </a:lnSpc>
              <a:spcBef>
                <a:spcPts val="0"/>
              </a:spcBef>
              <a:spcAft>
                <a:spcPts val="0"/>
              </a:spcAft>
              <a:tabLst/>
            </a:pPr>
            <a:endParaRPr lang="et-EE" sz="800" b="1" dirty="0" smtClean="0">
              <a:solidFill>
                <a:srgbClr val="000000"/>
              </a:solidFill>
              <a:latin typeface="Arial" pitchFamily="34"/>
              <a:ea typeface="Proxima Nova" pitchFamily="2"/>
              <a:cs typeface="Proxima Nova" pitchFamily="2"/>
            </a:endParaRPr>
          </a:p>
          <a:p>
            <a:pPr marR="0" lvl="0" algn="l" rtl="0" hangingPunct="0">
              <a:lnSpc>
                <a:spcPct val="115000"/>
              </a:lnSpc>
              <a:spcBef>
                <a:spcPts val="0"/>
              </a:spcBef>
              <a:spcAft>
                <a:spcPts val="0"/>
              </a:spcAft>
              <a:tabLst/>
            </a:pPr>
            <a:r>
              <a:rPr lang="et-EE" sz="1200" b="1" i="0" u="none" strike="noStrike" kern="1200" spc="0" dirty="0" err="1" smtClean="0">
                <a:ln>
                  <a:noFill/>
                </a:ln>
                <a:solidFill>
                  <a:srgbClr val="000000"/>
                </a:solidFill>
                <a:latin typeface="Arial" pitchFamily="34"/>
                <a:ea typeface="Proxima Nova" pitchFamily="2"/>
                <a:cs typeface="Proxima Nova" pitchFamily="2"/>
              </a:rPr>
              <a:t>Literature</a:t>
            </a:r>
            <a:endParaRPr lang="et-EE" sz="1200" b="1" i="0" u="none" strike="noStrike" kern="1200" spc="0" dirty="0">
              <a:ln>
                <a:noFill/>
              </a:ln>
              <a:solidFill>
                <a:srgbClr val="000000"/>
              </a:solidFill>
              <a:latin typeface="Arial" pitchFamily="34"/>
              <a:ea typeface="Proxima Nova" pitchFamily="2"/>
              <a:cs typeface="Proxima Nova" pitchFamily="2"/>
            </a:endParaRPr>
          </a:p>
          <a:p>
            <a:pPr marR="0" lvl="0" algn="l" rtl="0" hangingPunct="0">
              <a:lnSpc>
                <a:spcPct val="115000"/>
              </a:lnSpc>
              <a:spcBef>
                <a:spcPts val="0"/>
              </a:spcBef>
              <a:spcAft>
                <a:spcPts val="0"/>
              </a:spcAft>
              <a:tabLst/>
            </a:pPr>
            <a:r>
              <a:rPr lang="et-EE" sz="1200" b="1" i="0" u="none" strike="noStrike" kern="1200" spc="0" dirty="0" smtClean="0">
                <a:ln>
                  <a:noFill/>
                </a:ln>
                <a:solidFill>
                  <a:srgbClr val="000000"/>
                </a:solidFill>
                <a:latin typeface="Arial" pitchFamily="34"/>
                <a:ea typeface="Proxima Nova" pitchFamily="2"/>
                <a:cs typeface="Proxima Nova" pitchFamily="2"/>
              </a:rPr>
              <a:t>Internet </a:t>
            </a:r>
            <a:r>
              <a:rPr lang="et-EE" sz="1200" b="1" i="0" u="none" strike="noStrike" kern="1200" spc="0" dirty="0" err="1">
                <a:ln>
                  <a:noFill/>
                </a:ln>
                <a:solidFill>
                  <a:srgbClr val="000000"/>
                </a:solidFill>
                <a:latin typeface="Arial" pitchFamily="34"/>
                <a:ea typeface="Proxima Nova" pitchFamily="2"/>
                <a:cs typeface="Proxima Nova" pitchFamily="2"/>
              </a:rPr>
              <a:t>sources</a:t>
            </a:r>
            <a:endParaRPr lang="et-EE" sz="1200" b="1" i="0" u="none" strike="noStrike" kern="1200" spc="0" dirty="0">
              <a:ln>
                <a:noFill/>
              </a:ln>
              <a:solidFill>
                <a:srgbClr val="000000"/>
              </a:solidFill>
              <a:latin typeface="Arial" pitchFamily="34"/>
              <a:ea typeface="Proxima Nova" pitchFamily="2"/>
              <a:cs typeface="Proxima Nova"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Shape 18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722DBB24-AB53-418B-A5AD-B1B9E4C46B53}" type="slidenum">
              <a:t>20</a:t>
            </a:fld>
            <a:endParaRPr lang="et-EE" sz="1400">
              <a:solidFill>
                <a:srgbClr val="000000"/>
              </a:solidFill>
              <a:latin typeface="Arial" pitchFamily="18"/>
              <a:cs typeface="Arial" pitchFamily="2"/>
            </a:endParaRPr>
          </a:p>
        </p:txBody>
      </p:sp>
      <p:sp>
        <p:nvSpPr>
          <p:cNvPr id="3" name="Shape 181"/>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endParaRPr lang="et-EE" sz="1600" b="1"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r>
              <a:rPr lang="et-EE" sz="1600" b="1" i="0" u="none" strike="noStrike" kern="1200" spc="0">
                <a:ln>
                  <a:noFill/>
                </a:ln>
                <a:solidFill>
                  <a:srgbClr val="000000"/>
                </a:solidFill>
                <a:latin typeface="Arial" pitchFamily="34"/>
                <a:ea typeface="Proxima Nova" pitchFamily="2"/>
                <a:cs typeface="Proxima Nova" pitchFamily="2"/>
              </a:rPr>
              <a:t>GENERATION</a:t>
            </a:r>
            <a:r>
              <a:rPr lang="et-EE" sz="1600" b="0" i="0" u="none" strike="noStrike" kern="1200" spc="0">
                <a:ln>
                  <a:noFill/>
                </a:ln>
                <a:solidFill>
                  <a:srgbClr val="000000"/>
                </a:solidFill>
                <a:latin typeface="Arial" pitchFamily="34"/>
                <a:ea typeface="Proxima Nova" pitchFamily="2"/>
                <a:cs typeface="Proxima Nova" pitchFamily="2"/>
              </a:rPr>
              <a:t> refers to where a copy of a film or video stands in relation to the original material. For example, any camera original material is referred to as the “0” (zero) generation.</a:t>
            </a:r>
          </a:p>
          <a:p>
            <a:pPr marL="0" marR="0" lvl="0" indent="0" algn="l" rtl="0" hangingPunct="0">
              <a:lnSpc>
                <a:spcPct val="115000"/>
              </a:lnSpc>
              <a:spcBef>
                <a:spcPts val="0"/>
              </a:spcBef>
              <a:spcAft>
                <a:spcPts val="0"/>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0"/>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0"/>
              </a:spcAft>
              <a:buNone/>
              <a:tabLst/>
            </a:pPr>
            <a:endParaRPr lang="et-EE" sz="1400" b="0"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r>
              <a:rPr lang="et-EE" sz="1400" b="0" i="0" u="none" strike="noStrike" kern="1200" spc="0">
                <a:ln>
                  <a:noFill/>
                </a:ln>
                <a:solidFill>
                  <a:srgbClr val="000000"/>
                </a:solidFill>
                <a:latin typeface="Arial" pitchFamily="34"/>
                <a:ea typeface="Proxima Nova" pitchFamily="2"/>
                <a:cs typeface="Proxima Nova" pitchFamily="2"/>
              </a:rPr>
              <a:t>NFSA glossary / </a:t>
            </a:r>
            <a:r>
              <a:rPr lang="et-EE" sz="1400" b="0" i="0" u="sng" strike="noStrike" kern="1200" spc="0">
                <a:ln>
                  <a:noFill/>
                </a:ln>
                <a:solidFill>
                  <a:srgbClr val="000000"/>
                </a:solidFill>
                <a:uFillTx/>
                <a:latin typeface="Arial" pitchFamily="34"/>
                <a:ea typeface="Proxima Nova" pitchFamily="2"/>
                <a:cs typeface="Proxima Nova" pitchFamily="2"/>
                <a:hlinkClick r:id="rId3"/>
              </a:rPr>
              <a:t>link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 name="Shape 186"/>
          <p:cNvPicPr>
            <a:picLocks noChangeAspect="1"/>
          </p:cNvPicPr>
          <p:nvPr/>
        </p:nvPicPr>
        <p:blipFill>
          <a:blip r:embed="rId3">
            <a:lum/>
            <a:alphaModFix/>
          </a:blip>
          <a:srcRect/>
          <a:stretch>
            <a:fillRect/>
          </a:stretch>
        </p:blipFill>
        <p:spPr>
          <a:xfrm>
            <a:off x="3128040" y="207360"/>
            <a:ext cx="6015600" cy="4728239"/>
          </a:xfrm>
          <a:prstGeom prst="rect">
            <a:avLst/>
          </a:prstGeom>
          <a:noFill/>
          <a:ln>
            <a:noFill/>
          </a:ln>
        </p:spPr>
      </p:pic>
      <p:sp>
        <p:nvSpPr>
          <p:cNvPr id="3" name="Shape 18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EA4ABBC6-87A2-44DC-BC7D-6744226A2394}" type="slidenum">
              <a:t>21</a:t>
            </a:fld>
            <a:endParaRPr lang="et-EE" sz="1400">
              <a:solidFill>
                <a:srgbClr val="000000"/>
              </a:solidFill>
              <a:latin typeface="Arial" pitchFamily="18"/>
              <a:cs typeface="Arial" pitchFamily="2"/>
            </a:endParaRPr>
          </a:p>
        </p:txBody>
      </p:sp>
      <p:sp>
        <p:nvSpPr>
          <p:cNvPr id="4" name="Shape 188"/>
          <p:cNvSpPr/>
          <p:nvPr/>
        </p:nvSpPr>
        <p:spPr>
          <a:xfrm>
            <a:off x="311760" y="444960"/>
            <a:ext cx="3332879" cy="954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3000" b="1" i="0" u="none" strike="noStrike" kern="1200" spc="0">
                <a:ln>
                  <a:noFill/>
                </a:ln>
                <a:solidFill>
                  <a:srgbClr val="000000"/>
                </a:solidFill>
                <a:latin typeface="Arial" pitchFamily="34"/>
                <a:ea typeface="Proxima Nova" pitchFamily="2"/>
                <a:cs typeface="Proxima Nova" pitchFamily="2"/>
              </a:rPr>
              <a:t>ID OF FILM</a:t>
            </a:r>
          </a:p>
          <a:p>
            <a:pPr marL="0" marR="0" lvl="0" indent="0" algn="l" rtl="0" hangingPunct="0">
              <a:lnSpc>
                <a:spcPct val="100000"/>
              </a:lnSpc>
              <a:spcBef>
                <a:spcPts val="0"/>
              </a:spcBef>
              <a:spcAft>
                <a:spcPts val="0"/>
              </a:spcAft>
              <a:buNone/>
              <a:tabLst/>
            </a:pPr>
            <a:r>
              <a:rPr lang="et-EE" sz="3000" b="1" i="0" u="none" strike="noStrike" kern="1200" spc="0">
                <a:ln>
                  <a:noFill/>
                </a:ln>
                <a:solidFill>
                  <a:srgbClr val="000000"/>
                </a:solidFill>
                <a:latin typeface="Arial" pitchFamily="34"/>
                <a:ea typeface="Proxima Nova" pitchFamily="2"/>
                <a:cs typeface="Proxima Nova" pitchFamily="2"/>
              </a:rPr>
              <a:t>GENERATION</a:t>
            </a:r>
          </a:p>
        </p:txBody>
      </p:sp>
      <p:sp>
        <p:nvSpPr>
          <p:cNvPr id="5" name="Shape 189"/>
          <p:cNvSpPr/>
          <p:nvPr/>
        </p:nvSpPr>
        <p:spPr>
          <a:xfrm>
            <a:off x="311760" y="1277280"/>
            <a:ext cx="2119680" cy="1975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00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Tšekaa komissar Miroštšenko, 1925</a:t>
            </a:r>
          </a:p>
          <a:p>
            <a:pPr marL="0" marR="0" lvl="0" indent="0" algn="l" rtl="0" hangingPunct="0">
              <a:lnSpc>
                <a:spcPct val="100000"/>
              </a:lnSpc>
              <a:spcBef>
                <a:spcPts val="0"/>
              </a:spcBef>
              <a:spcAft>
                <a:spcPts val="0"/>
              </a:spcAft>
              <a:buNone/>
              <a:tabLst/>
            </a:pPr>
            <a:r>
              <a:rPr lang="et-EE" sz="1200" b="0" i="0" u="none" strike="noStrike" kern="1200" spc="0">
                <a:ln>
                  <a:noFill/>
                </a:ln>
                <a:solidFill>
                  <a:srgbClr val="000000"/>
                </a:solidFill>
                <a:latin typeface="Arial" pitchFamily="34"/>
                <a:ea typeface="Proxima Nova" pitchFamily="2"/>
                <a:cs typeface="Proxima Nova" pitchFamily="2"/>
              </a:rPr>
              <a:t>dir. Paul Sehnert</a:t>
            </a:r>
          </a:p>
          <a:p>
            <a:pPr marL="0" marR="0" lvl="0" indent="0" algn="l" rtl="0" hangingPunct="0">
              <a:lnSpc>
                <a:spcPct val="100000"/>
              </a:lnSpc>
              <a:spcBef>
                <a:spcPts val="0"/>
              </a:spcBef>
              <a:spcAft>
                <a:spcPts val="0"/>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00000"/>
              </a:lnSpc>
              <a:spcBef>
                <a:spcPts val="0"/>
              </a:spcBef>
              <a:spcAft>
                <a:spcPts val="1599"/>
              </a:spcAft>
              <a:buNone/>
              <a:tabLst/>
            </a:pPr>
            <a:r>
              <a:rPr lang="et-EE" sz="1200" b="0" i="0" u="none" strike="noStrike" kern="1200" spc="0">
                <a:ln>
                  <a:noFill/>
                </a:ln>
                <a:solidFill>
                  <a:srgbClr val="000000"/>
                </a:solidFill>
                <a:latin typeface="Arial" pitchFamily="34"/>
                <a:ea typeface="Proxima Nova" pitchFamily="2"/>
                <a:cs typeface="Proxima Nova" pitchFamily="2"/>
              </a:rPr>
              <a:t>(Eesti National Film)</a:t>
            </a:r>
          </a:p>
        </p:txBody>
      </p:sp>
      <p:sp>
        <p:nvSpPr>
          <p:cNvPr id="6" name="Shape 190"/>
          <p:cNvSpPr/>
          <p:nvPr/>
        </p:nvSpPr>
        <p:spPr>
          <a:xfrm>
            <a:off x="304920" y="3873240"/>
            <a:ext cx="2823120" cy="126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feature</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silent</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print, 01:17:42</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13 P-384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4"/>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sp>
        <p:nvSpPr>
          <p:cNvPr id="7" name="Shape 191"/>
          <p:cNvSpPr/>
          <p:nvPr/>
        </p:nvSpPr>
        <p:spPr>
          <a:xfrm>
            <a:off x="2915279" y="1447919"/>
            <a:ext cx="748080" cy="74808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80 f10 1"/>
              <a:gd name="f16" fmla="*/ 18420 f10 1"/>
              <a:gd name="f17" fmla="*/ 18420 f11 1"/>
              <a:gd name="f18" fmla="*/ 3180 f11 1"/>
              <a:gd name="f19" fmla="*/ f12 1 f2"/>
              <a:gd name="f20" fmla="*/ f13 1 f2"/>
              <a:gd name="f21" fmla="*/ f14 1 f2"/>
              <a:gd name="f22" fmla="*/ 10800 f10 1"/>
              <a:gd name="f23" fmla="*/ 0 f11 1"/>
              <a:gd name="f24" fmla="*/ 3163 f10 1"/>
              <a:gd name="f25" fmla="*/ 3163 f11 1"/>
              <a:gd name="f26" fmla="*/ 0 f10 1"/>
              <a:gd name="f27" fmla="*/ 10800 f11 1"/>
              <a:gd name="f28" fmla="*/ 18437 f11 1"/>
              <a:gd name="f29" fmla="*/ 21600 f11 1"/>
              <a:gd name="f30" fmla="*/ 18437 f10 1"/>
              <a:gd name="f31" fmla="*/ 21600 f10 1"/>
              <a:gd name="f32" fmla="+- 0 0 f19"/>
              <a:gd name="f33" fmla="+- f20 0 f1"/>
              <a:gd name="f34" fmla="+- f21 0 f1"/>
              <a:gd name="f35" fmla="*/ f32 f0 1"/>
              <a:gd name="f36" fmla="+- f34 0 f33"/>
              <a:gd name="f37" fmla="*/ f35 1 f5"/>
              <a:gd name="f38" fmla="+- f37 0 f1"/>
              <a:gd name="f39" fmla="cos 1 f38"/>
              <a:gd name="f40" fmla="sin 1 f38"/>
              <a:gd name="f41" fmla="+- 0 0 f39"/>
              <a:gd name="f42" fmla="+- 0 0 f40"/>
              <a:gd name="f43" fmla="*/ 10800 f41 1"/>
              <a:gd name="f44" fmla="*/ 10800 f42 1"/>
              <a:gd name="f45" fmla="*/ f43 f43 1"/>
              <a:gd name="f46" fmla="*/ f44 f44 1"/>
              <a:gd name="f47" fmla="+- f45 f46 0"/>
              <a:gd name="f48" fmla="sqrt f47"/>
              <a:gd name="f49" fmla="*/ f6 1 f48"/>
              <a:gd name="f50" fmla="*/ f41 f49 1"/>
              <a:gd name="f51" fmla="*/ f42 f49 1"/>
              <a:gd name="f52" fmla="+- 10800 0 f50"/>
              <a:gd name="f53" fmla="+- 10800 0 f51"/>
            </a:gdLst>
            <a:ahLst/>
            <a:cxnLst>
              <a:cxn ang="3cd4">
                <a:pos x="hc" y="t"/>
              </a:cxn>
              <a:cxn ang="0">
                <a:pos x="r" y="vc"/>
              </a:cxn>
              <a:cxn ang="cd4">
                <a:pos x="hc" y="b"/>
              </a:cxn>
              <a:cxn ang="cd2">
                <a:pos x="l" y="vc"/>
              </a:cxn>
              <a:cxn ang="f33">
                <a:pos x="f22" y="f23"/>
              </a:cxn>
              <a:cxn ang="f33">
                <a:pos x="f24" y="f25"/>
              </a:cxn>
              <a:cxn ang="f33">
                <a:pos x="f26" y="f27"/>
              </a:cxn>
              <a:cxn ang="f33">
                <a:pos x="f24" y="f28"/>
              </a:cxn>
              <a:cxn ang="f33">
                <a:pos x="f22" y="f29"/>
              </a:cxn>
              <a:cxn ang="f33">
                <a:pos x="f30" y="f28"/>
              </a:cxn>
              <a:cxn ang="f33">
                <a:pos x="f31" y="f27"/>
              </a:cxn>
              <a:cxn ang="f33">
                <a:pos x="f30" y="f25"/>
              </a:cxn>
            </a:cxnLst>
            <a:rect l="f15" t="f18" r="f16" b="f17"/>
            <a:pathLst>
              <a:path w="21600" h="21600">
                <a:moveTo>
                  <a:pt x="f52" y="f53"/>
                </a:moveTo>
                <a:arcTo wR="f9" hR="f9" stAng="f33" swAng="f36"/>
                <a:close/>
              </a:path>
            </a:pathLst>
          </a:custGeom>
          <a:noFill/>
          <a:ln w="76320">
            <a:solidFill>
              <a:srgbClr val="000000"/>
            </a:solidFill>
            <a:prstDash val="solid"/>
            <a:round/>
          </a:ln>
        </p:spPr>
        <p:txBody>
          <a:bodyPr vert="horz" wrap="square" lIns="91440" tIns="91440" rIns="91440" bIns="91440" anchor="ctr" anchorCtr="0" compatLnSpc="0"/>
          <a:lstStyle/>
          <a:p>
            <a:pPr marL="0" marR="0" lvl="0" indent="0" rtl="0" hangingPunct="0">
              <a:lnSpc>
                <a:spcPct val="100000"/>
              </a:lnSpc>
              <a:spcBef>
                <a:spcPts val="0"/>
              </a:spcBef>
              <a:spcAft>
                <a:spcPts val="0"/>
              </a:spcAft>
              <a:buNone/>
              <a:tabLst/>
            </a:pPr>
            <a:endParaRPr lang="et-EE" sz="1800" b="0" i="0" u="none" strike="noStrike" kern="1200">
              <a:ln>
                <a:noFill/>
              </a:ln>
              <a:latin typeface="Arial" pitchFamily="18"/>
              <a:ea typeface="Microsoft YaHei" pitchFamily="2"/>
              <a:cs typeface="Lucida Sans" pitchFamily="2"/>
            </a:endParaRPr>
          </a:p>
        </p:txBody>
      </p:sp>
      <p:cxnSp>
        <p:nvCxnSpPr>
          <p:cNvPr id="8" name="Shape 192"/>
          <p:cNvCxnSpPr/>
          <p:nvPr/>
        </p:nvCxnSpPr>
        <p:spPr>
          <a:xfrm>
            <a:off x="2496240" y="1429919"/>
            <a:ext cx="418680" cy="392041"/>
          </a:xfrm>
          <a:prstGeom prst="bentConnector3">
            <a:avLst/>
          </a:prstGeom>
          <a:noFill/>
          <a:ln w="28440">
            <a:solidFill>
              <a:srgbClr val="000000"/>
            </a:solidFill>
            <a:prstDash val="solid"/>
            <a:round/>
          </a:ln>
        </p:spPr>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sp>
        <p:nvSpPr>
          <p:cNvPr id="2" name="Shape 19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B3A21D21-278A-47C0-AFC0-972ED3B78D9B}" type="slidenum">
              <a:t>22</a:t>
            </a:fld>
            <a:endParaRPr lang="et-EE" sz="1400">
              <a:solidFill>
                <a:srgbClr val="000000"/>
              </a:solidFill>
              <a:latin typeface="Arial" pitchFamily="18"/>
              <a:cs typeface="Arial" pitchFamily="2"/>
            </a:endParaRPr>
          </a:p>
        </p:txBody>
      </p:sp>
      <p:sp>
        <p:nvSpPr>
          <p:cNvPr id="3" name="Shape 198"/>
          <p:cNvSpPr/>
          <p:nvPr/>
        </p:nvSpPr>
        <p:spPr>
          <a:xfrm>
            <a:off x="209520" y="1295280"/>
            <a:ext cx="8724960" cy="3509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endParaRPr lang="et-EE" sz="1600" b="0" i="0" u="none" strike="noStrike" kern="1200" spc="0" dirty="0">
              <a:ln>
                <a:noFill/>
              </a:ln>
              <a:solidFill>
                <a:srgbClr val="000000"/>
              </a:solidFill>
              <a:latin typeface="Arial" pitchFamily="34"/>
              <a:ea typeface="Proxima Nova" pitchFamily="2"/>
              <a:cs typeface="Proxima Nova" pitchFamily="2"/>
            </a:endParaRPr>
          </a:p>
          <a:p>
            <a:pPr hangingPunct="0">
              <a:lnSpc>
                <a:spcPct val="115000"/>
              </a:lnSpc>
            </a:pPr>
            <a:r>
              <a:rPr lang="et-EE" sz="1600" b="1" i="0" u="none" strike="noStrike" kern="1200" spc="0" dirty="0">
                <a:ln>
                  <a:noFill/>
                </a:ln>
                <a:solidFill>
                  <a:srgbClr val="000000"/>
                </a:solidFill>
                <a:latin typeface="Arial" pitchFamily="34"/>
                <a:ea typeface="Proxima Nova" pitchFamily="2"/>
                <a:cs typeface="Proxima Nova" pitchFamily="2"/>
              </a:rPr>
              <a:t>TONING</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colouring</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motion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picture</a:t>
            </a:r>
            <a:r>
              <a:rPr lang="et-EE" sz="1600" b="0" i="0" u="none" strike="noStrike" kern="1200" spc="0" dirty="0">
                <a:ln>
                  <a:noFill/>
                </a:ln>
                <a:solidFill>
                  <a:srgbClr val="000000"/>
                </a:solidFill>
                <a:latin typeface="Arial" pitchFamily="34"/>
                <a:ea typeface="Proxima Nova" pitchFamily="2"/>
                <a:cs typeface="Proxima Nova" pitchFamily="2"/>
              </a:rPr>
              <a:t> film </a:t>
            </a:r>
            <a:r>
              <a:rPr lang="et-EE" sz="1600" b="0" i="0" u="none" strike="noStrike" kern="1200" spc="0" dirty="0" err="1">
                <a:ln>
                  <a:noFill/>
                </a:ln>
                <a:solidFill>
                  <a:srgbClr val="000000"/>
                </a:solidFill>
                <a:latin typeface="Arial" pitchFamily="34"/>
                <a:ea typeface="Proxima Nova" pitchFamily="2"/>
                <a:cs typeface="Proxima Nova" pitchFamily="2"/>
              </a:rPr>
              <a:t>by</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chemical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reaction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with</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developed</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silver</a:t>
            </a:r>
            <a:r>
              <a:rPr lang="et-EE" sz="1600" b="0" i="0" u="none" strike="noStrike" kern="1200" spc="0" dirty="0">
                <a:ln>
                  <a:noFill/>
                </a:ln>
                <a:solidFill>
                  <a:srgbClr val="000000"/>
                </a:solidFill>
                <a:latin typeface="Arial" pitchFamily="34"/>
                <a:ea typeface="Proxima Nova" pitchFamily="2"/>
                <a:cs typeface="Proxima Nova" pitchFamily="2"/>
              </a:rPr>
              <a:t> image</a:t>
            </a:r>
            <a:r>
              <a:rPr lang="et-EE" sz="1600" b="0" i="0" u="none" strike="noStrike" kern="1200" spc="0" dirty="0" smtClean="0">
                <a:ln>
                  <a:noFill/>
                </a:ln>
                <a:solidFill>
                  <a:srgbClr val="000000"/>
                </a:solidFill>
                <a:latin typeface="Arial" pitchFamily="34"/>
                <a:ea typeface="Proxima Nova" pitchFamily="2"/>
                <a:cs typeface="Proxima Nova" pitchFamily="2"/>
              </a:rPr>
              <a:t>.</a:t>
            </a:r>
            <a:r>
              <a:rPr lang="et-EE" sz="1600" b="1" dirty="0">
                <a:solidFill>
                  <a:srgbClr val="000000"/>
                </a:solidFill>
                <a:latin typeface="Arial" pitchFamily="34"/>
                <a:ea typeface="Proxima Nova" pitchFamily="2"/>
                <a:cs typeface="Proxima Nova" pitchFamily="2"/>
              </a:rPr>
              <a:t> </a:t>
            </a:r>
            <a:endParaRPr lang="et-EE" sz="1600" b="1" dirty="0" smtClean="0">
              <a:solidFill>
                <a:srgbClr val="000000"/>
              </a:solidFill>
              <a:latin typeface="Arial" pitchFamily="34"/>
              <a:ea typeface="Proxima Nova" pitchFamily="2"/>
              <a:cs typeface="Proxima Nova" pitchFamily="2"/>
            </a:endParaRPr>
          </a:p>
          <a:p>
            <a:pPr hangingPunct="0">
              <a:lnSpc>
                <a:spcPct val="115000"/>
              </a:lnSpc>
            </a:pPr>
            <a:endParaRPr lang="et-EE" sz="1600" b="1" dirty="0">
              <a:solidFill>
                <a:srgbClr val="000000"/>
              </a:solidFill>
              <a:latin typeface="Arial" pitchFamily="34"/>
              <a:ea typeface="Proxima Nova" pitchFamily="2"/>
              <a:cs typeface="Proxima Nova" pitchFamily="2"/>
            </a:endParaRPr>
          </a:p>
          <a:p>
            <a:pPr hangingPunct="0">
              <a:lnSpc>
                <a:spcPct val="115000"/>
              </a:lnSpc>
            </a:pPr>
            <a:r>
              <a:rPr lang="et-EE" sz="1600" b="1" dirty="0" smtClean="0">
                <a:solidFill>
                  <a:srgbClr val="000000"/>
                </a:solidFill>
                <a:latin typeface="Arial" pitchFamily="34"/>
                <a:ea typeface="Proxima Nova" pitchFamily="2"/>
                <a:cs typeface="Proxima Nova" pitchFamily="2"/>
              </a:rPr>
              <a:t>TINTING</a:t>
            </a:r>
            <a:r>
              <a:rPr lang="en-US" sz="1600" dirty="0" smtClean="0">
                <a:solidFill>
                  <a:srgbClr val="000000"/>
                </a:solidFill>
                <a:latin typeface="Arial" pitchFamily="34"/>
                <a:ea typeface="Proxima Nova" pitchFamily="2"/>
                <a:cs typeface="Proxima Nova" pitchFamily="2"/>
              </a:rPr>
              <a:t>, </a:t>
            </a:r>
            <a:r>
              <a:rPr lang="en-US" sz="1600" dirty="0">
                <a:solidFill>
                  <a:srgbClr val="000000"/>
                </a:solidFill>
                <a:latin typeface="Arial" pitchFamily="34"/>
                <a:ea typeface="Proxima Nova" pitchFamily="2"/>
                <a:cs typeface="Proxima Nova" pitchFamily="2"/>
              </a:rPr>
              <a:t>as opposed to a toned </a:t>
            </a:r>
            <a:r>
              <a:rPr lang="en-US" sz="1600" dirty="0" smtClean="0">
                <a:solidFill>
                  <a:srgbClr val="000000"/>
                </a:solidFill>
                <a:latin typeface="Arial" pitchFamily="34"/>
                <a:ea typeface="Proxima Nova" pitchFamily="2"/>
                <a:cs typeface="Proxima Nova" pitchFamily="2"/>
              </a:rPr>
              <a:t>print, </a:t>
            </a:r>
            <a:r>
              <a:rPr lang="en-US" sz="1600" dirty="0">
                <a:solidFill>
                  <a:srgbClr val="000000"/>
                </a:solidFill>
                <a:latin typeface="Arial" pitchFamily="34"/>
                <a:ea typeface="Proxima Nova" pitchFamily="2"/>
                <a:cs typeface="Proxima Nova" pitchFamily="2"/>
              </a:rPr>
              <a:t>does not affect the silver image. It is a </a:t>
            </a:r>
            <a:r>
              <a:rPr lang="en-US" sz="1600" dirty="0" err="1">
                <a:solidFill>
                  <a:srgbClr val="000000"/>
                </a:solidFill>
                <a:latin typeface="Arial" pitchFamily="34"/>
                <a:ea typeface="Proxima Nova" pitchFamily="2"/>
                <a:cs typeface="Proxima Nova" pitchFamily="2"/>
              </a:rPr>
              <a:t>colouring</a:t>
            </a:r>
            <a:r>
              <a:rPr lang="en-US" sz="1600" dirty="0">
                <a:solidFill>
                  <a:srgbClr val="000000"/>
                </a:solidFill>
                <a:latin typeface="Arial" pitchFamily="34"/>
                <a:ea typeface="Proxima Nova" pitchFamily="2"/>
                <a:cs typeface="Proxima Nova" pitchFamily="2"/>
              </a:rPr>
              <a:t> of the entire base, not a </a:t>
            </a:r>
            <a:r>
              <a:rPr lang="en-US" sz="1600" dirty="0" err="1">
                <a:solidFill>
                  <a:srgbClr val="000000"/>
                </a:solidFill>
                <a:latin typeface="Arial" pitchFamily="34"/>
                <a:ea typeface="Proxima Nova" pitchFamily="2"/>
                <a:cs typeface="Proxima Nova" pitchFamily="2"/>
              </a:rPr>
              <a:t>colouring</a:t>
            </a:r>
            <a:r>
              <a:rPr lang="en-US" sz="1600" dirty="0">
                <a:solidFill>
                  <a:srgbClr val="000000"/>
                </a:solidFill>
                <a:latin typeface="Arial" pitchFamily="34"/>
                <a:ea typeface="Proxima Nova" pitchFamily="2"/>
                <a:cs typeface="Proxima Nova" pitchFamily="2"/>
              </a:rPr>
              <a:t> of the silver images</a:t>
            </a:r>
            <a:r>
              <a:rPr lang="en-US" sz="1600" dirty="0" smtClean="0">
                <a:solidFill>
                  <a:srgbClr val="000000"/>
                </a:solidFill>
                <a:latin typeface="Arial" pitchFamily="34"/>
                <a:ea typeface="Proxima Nova" pitchFamily="2"/>
                <a:cs typeface="Proxima Nova" pitchFamily="2"/>
              </a:rPr>
              <a:t>.</a:t>
            </a:r>
            <a:r>
              <a:rPr lang="et-EE" sz="1600" dirty="0" smtClean="0">
                <a:solidFill>
                  <a:srgbClr val="000000"/>
                </a:solidFill>
                <a:latin typeface="Arial" pitchFamily="34"/>
                <a:ea typeface="Proxima Nova" pitchFamily="2"/>
                <a:cs typeface="Proxima Nova" pitchFamily="2"/>
              </a:rPr>
              <a:t> A </a:t>
            </a:r>
            <a:r>
              <a:rPr lang="et-EE" sz="1600" dirty="0" err="1">
                <a:solidFill>
                  <a:srgbClr val="000000"/>
                </a:solidFill>
                <a:latin typeface="Arial" pitchFamily="34"/>
                <a:ea typeface="Proxima Nova" pitchFamily="2"/>
                <a:cs typeface="Proxima Nova" pitchFamily="2"/>
              </a:rPr>
              <a:t>tinted</a:t>
            </a:r>
            <a:r>
              <a:rPr lang="et-EE" sz="1600" dirty="0">
                <a:solidFill>
                  <a:srgbClr val="000000"/>
                </a:solidFill>
                <a:latin typeface="Arial" pitchFamily="34"/>
                <a:ea typeface="Proxima Nova" pitchFamily="2"/>
                <a:cs typeface="Proxima Nova" pitchFamily="2"/>
              </a:rPr>
              <a:t> print </a:t>
            </a:r>
            <a:r>
              <a:rPr lang="et-EE" sz="1600" dirty="0" err="1">
                <a:solidFill>
                  <a:srgbClr val="000000"/>
                </a:solidFill>
                <a:latin typeface="Arial" pitchFamily="34"/>
                <a:ea typeface="Proxima Nova" pitchFamily="2"/>
                <a:cs typeface="Proxima Nova" pitchFamily="2"/>
              </a:rPr>
              <a:t>will</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have</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the</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colour</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from</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edge</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to</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edge</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of</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the</a:t>
            </a:r>
            <a:r>
              <a:rPr lang="et-EE" sz="1600" dirty="0">
                <a:solidFill>
                  <a:srgbClr val="000000"/>
                </a:solidFill>
                <a:latin typeface="Arial" pitchFamily="34"/>
                <a:ea typeface="Proxima Nova" pitchFamily="2"/>
                <a:cs typeface="Proxima Nova" pitchFamily="2"/>
              </a:rPr>
              <a:t> </a:t>
            </a:r>
            <a:r>
              <a:rPr lang="et-EE" sz="1600" dirty="0" smtClean="0">
                <a:solidFill>
                  <a:srgbClr val="000000"/>
                </a:solidFill>
                <a:latin typeface="Arial" pitchFamily="34"/>
                <a:ea typeface="Proxima Nova" pitchFamily="2"/>
                <a:cs typeface="Proxima Nova" pitchFamily="2"/>
              </a:rPr>
              <a:t>film, </a:t>
            </a:r>
            <a:r>
              <a:rPr lang="et-EE" sz="1600" dirty="0" err="1">
                <a:solidFill>
                  <a:srgbClr val="000000"/>
                </a:solidFill>
                <a:latin typeface="Arial" pitchFamily="34"/>
                <a:ea typeface="Proxima Nova" pitchFamily="2"/>
                <a:cs typeface="Proxima Nova" pitchFamily="2"/>
              </a:rPr>
              <a:t>including</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the</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perforated</a:t>
            </a:r>
            <a:r>
              <a:rPr lang="et-EE" sz="1600" dirty="0">
                <a:solidFill>
                  <a:srgbClr val="000000"/>
                </a:solidFill>
                <a:latin typeface="Arial" pitchFamily="34"/>
                <a:ea typeface="Proxima Nova" pitchFamily="2"/>
                <a:cs typeface="Proxima Nova" pitchFamily="2"/>
              </a:rPr>
              <a:t> </a:t>
            </a:r>
            <a:r>
              <a:rPr lang="et-EE" sz="1600" dirty="0" err="1">
                <a:solidFill>
                  <a:srgbClr val="000000"/>
                </a:solidFill>
                <a:latin typeface="Arial" pitchFamily="34"/>
                <a:ea typeface="Proxima Nova" pitchFamily="2"/>
                <a:cs typeface="Proxima Nova" pitchFamily="2"/>
              </a:rPr>
              <a:t>margins</a:t>
            </a:r>
            <a:r>
              <a:rPr lang="et-EE" sz="1600" dirty="0">
                <a:solidFill>
                  <a:srgbClr val="000000"/>
                </a:solidFill>
                <a:latin typeface="Arial" pitchFamily="34"/>
                <a:ea typeface="Proxima Nova" pitchFamily="2"/>
                <a:cs typeface="Proxima Nova" pitchFamily="2"/>
              </a:rPr>
              <a:t>.</a:t>
            </a:r>
          </a:p>
          <a:p>
            <a:pPr marL="0" marR="0" lvl="0" indent="0" algn="l" rtl="0" hangingPunct="0">
              <a:lnSpc>
                <a:spcPct val="157000"/>
              </a:lnSpc>
              <a:spcBef>
                <a:spcPts val="0"/>
              </a:spcBef>
              <a:spcAft>
                <a:spcPts val="799"/>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57000"/>
              </a:lnSpc>
              <a:spcBef>
                <a:spcPts val="0"/>
              </a:spcBef>
              <a:spcAft>
                <a:spcPts val="799"/>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r>
              <a:rPr lang="et-EE" sz="1400" b="0" i="0" u="none" strike="noStrike" kern="1200" spc="0" dirty="0">
                <a:ln>
                  <a:noFill/>
                </a:ln>
                <a:solidFill>
                  <a:srgbClr val="000000"/>
                </a:solidFill>
                <a:latin typeface="Arial" pitchFamily="34"/>
                <a:ea typeface="Proxima Nova" pitchFamily="2"/>
                <a:cs typeface="Proxima Nova" pitchFamily="2"/>
              </a:rPr>
              <a:t>NFSA </a:t>
            </a:r>
            <a:r>
              <a:rPr lang="et-EE" sz="1400" b="0" i="0" u="none" strike="noStrike" kern="1200" spc="0" dirty="0" err="1">
                <a:ln>
                  <a:noFill/>
                </a:ln>
                <a:solidFill>
                  <a:srgbClr val="000000"/>
                </a:solidFill>
                <a:latin typeface="Arial" pitchFamily="34"/>
                <a:ea typeface="Proxima Nova" pitchFamily="2"/>
                <a:cs typeface="Proxima Nova" pitchFamily="2"/>
              </a:rPr>
              <a:t>glossary</a:t>
            </a:r>
            <a:r>
              <a:rPr lang="et-EE" sz="1400" b="0" i="0" u="none" strike="noStrike" kern="1200" spc="0" dirty="0">
                <a:ln>
                  <a:noFill/>
                </a:ln>
                <a:solidFill>
                  <a:srgbClr val="000000"/>
                </a:solidFill>
                <a:latin typeface="Arial" pitchFamily="34"/>
                <a:ea typeface="Proxima Nova" pitchFamily="2"/>
                <a:cs typeface="Proxima Nova" pitchFamily="2"/>
              </a:rPr>
              <a:t> / </a:t>
            </a:r>
            <a:r>
              <a:rPr lang="et-EE" sz="1400" b="0" i="0" u="sng" strike="noStrike" kern="1200" spc="0" dirty="0">
                <a:ln>
                  <a:noFill/>
                </a:ln>
                <a:solidFill>
                  <a:srgbClr val="000000"/>
                </a:solidFill>
                <a:uFillTx/>
                <a:latin typeface="Arial" pitchFamily="34"/>
                <a:ea typeface="Proxima Nova" pitchFamily="2"/>
                <a:cs typeface="Proxima Nova" pitchFamily="2"/>
                <a:hlinkClick r:id="rId3"/>
              </a:rPr>
              <a:t>link</a:t>
            </a:r>
            <a:r>
              <a:rPr lang="et-EE" sz="1400" b="0" i="0" u="none" strike="noStrike" kern="1200" spc="0" dirty="0">
                <a:ln>
                  <a:noFill/>
                </a:ln>
                <a:solidFill>
                  <a:srgbClr val="000000"/>
                </a:solidFill>
                <a:latin typeface="Arial" pitchFamily="34"/>
                <a:ea typeface="Proxima Nova" pitchFamily="2"/>
                <a:cs typeface="Proxima Nova" pitchFamily="2"/>
              </a:rPr>
              <a:t> (</a:t>
            </a:r>
            <a:r>
              <a:rPr lang="et-EE" sz="1400" b="0" i="0" u="none" strike="noStrike" kern="1200" spc="0" dirty="0" err="1">
                <a:ln>
                  <a:noFill/>
                </a:ln>
                <a:solidFill>
                  <a:srgbClr val="000000"/>
                </a:solidFill>
                <a:latin typeface="Arial" pitchFamily="34"/>
                <a:ea typeface="Proxima Nova" pitchFamily="2"/>
                <a:cs typeface="Proxima Nova" pitchFamily="2"/>
              </a:rPr>
              <a:t>tinting</a:t>
            </a:r>
            <a:r>
              <a:rPr lang="et-EE" sz="1400" b="0" i="0" u="none" strike="noStrike" kern="1200" spc="0" dirty="0">
                <a:ln>
                  <a:noFill/>
                </a:ln>
                <a:solidFill>
                  <a:srgbClr val="000000"/>
                </a:solidFill>
                <a:latin typeface="Arial" pitchFamily="34"/>
                <a:ea typeface="Proxima Nova" pitchFamily="2"/>
                <a:cs typeface="Proxima Nova" pitchFamily="2"/>
              </a:rPr>
              <a:t>), </a:t>
            </a:r>
            <a:r>
              <a:rPr lang="et-EE" sz="1400" b="0" i="0" u="sng" strike="noStrike" kern="1200" spc="0" dirty="0">
                <a:ln>
                  <a:noFill/>
                </a:ln>
                <a:solidFill>
                  <a:srgbClr val="000000"/>
                </a:solidFill>
                <a:uFillTx/>
                <a:latin typeface="Arial" pitchFamily="34"/>
                <a:ea typeface="Proxima Nova" pitchFamily="2"/>
                <a:cs typeface="Proxima Nova" pitchFamily="2"/>
                <a:hlinkClick r:id="rId4"/>
              </a:rPr>
              <a:t>link</a:t>
            </a:r>
            <a:r>
              <a:rPr lang="et-EE" sz="1400" b="0" i="0" u="none" strike="noStrike" kern="1200" spc="0" dirty="0">
                <a:ln>
                  <a:noFill/>
                </a:ln>
                <a:solidFill>
                  <a:srgbClr val="000000"/>
                </a:solidFill>
                <a:latin typeface="Arial" pitchFamily="34"/>
                <a:ea typeface="Proxima Nova" pitchFamily="2"/>
                <a:cs typeface="Proxima Nova" pitchFamily="2"/>
              </a:rPr>
              <a:t> (</a:t>
            </a:r>
            <a:r>
              <a:rPr lang="et-EE" sz="1400" b="0" i="0" u="none" strike="noStrike" kern="1200" spc="0" dirty="0" err="1">
                <a:ln>
                  <a:noFill/>
                </a:ln>
                <a:solidFill>
                  <a:srgbClr val="000000"/>
                </a:solidFill>
                <a:latin typeface="Arial" pitchFamily="34"/>
                <a:ea typeface="Proxima Nova" pitchFamily="2"/>
                <a:cs typeface="Proxima Nova" pitchFamily="2"/>
              </a:rPr>
              <a:t>toning</a:t>
            </a:r>
            <a:r>
              <a:rPr lang="et-EE" sz="1400" b="0" i="0" u="none" strike="noStrike" kern="1200" spc="0" dirty="0">
                <a:ln>
                  <a:noFill/>
                </a:ln>
                <a:solidFill>
                  <a:srgbClr val="000000"/>
                </a:solidFill>
                <a:latin typeface="Arial" pitchFamily="34"/>
                <a:ea typeface="Proxima Nova" pitchFamily="2"/>
                <a:cs typeface="Proxima Nova" pitchFamily="2"/>
              </a:rPr>
              <a:t>)</a:t>
            </a:r>
          </a:p>
          <a:p>
            <a:pPr marL="0" marR="0" lvl="0" indent="0" algn="l" rtl="0" hangingPunct="0">
              <a:lnSpc>
                <a:spcPct val="115000"/>
              </a:lnSpc>
              <a:spcBef>
                <a:spcPts val="0"/>
              </a:spcBef>
              <a:spcAft>
                <a:spcPts val="0"/>
              </a:spcAft>
              <a:buNone/>
              <a:tabLst/>
            </a:pPr>
            <a:r>
              <a:rPr lang="et-EE" sz="1400" b="0" i="0" u="none" strike="noStrike" kern="1200" spc="0" dirty="0" err="1">
                <a:ln>
                  <a:noFill/>
                </a:ln>
                <a:solidFill>
                  <a:srgbClr val="000000"/>
                </a:solidFill>
                <a:latin typeface="Arial" pitchFamily="34"/>
                <a:ea typeface="Proxima Nova" pitchFamily="2"/>
                <a:cs typeface="Proxima Nova" pitchFamily="2"/>
              </a:rPr>
              <a:t>Timeline</a:t>
            </a:r>
            <a:r>
              <a:rPr lang="et-EE" sz="1400" b="0" i="0" u="none" strike="noStrike" kern="1200" spc="0" dirty="0">
                <a:ln>
                  <a:noFill/>
                </a:ln>
                <a:solidFill>
                  <a:srgbClr val="000000"/>
                </a:solidFill>
                <a:latin typeface="Arial" pitchFamily="34"/>
                <a:ea typeface="Proxima Nova" pitchFamily="2"/>
                <a:cs typeface="Proxima Nova" pitchFamily="2"/>
              </a:rPr>
              <a:t> </a:t>
            </a:r>
            <a:r>
              <a:rPr lang="et-EE" sz="1400" b="0" i="0" u="none" strike="noStrike" kern="1200" spc="0" dirty="0" err="1">
                <a:ln>
                  <a:noFill/>
                </a:ln>
                <a:solidFill>
                  <a:srgbClr val="000000"/>
                </a:solidFill>
                <a:latin typeface="Arial" pitchFamily="34"/>
                <a:ea typeface="Proxima Nova" pitchFamily="2"/>
                <a:cs typeface="Proxima Nova" pitchFamily="2"/>
              </a:rPr>
              <a:t>of</a:t>
            </a:r>
            <a:r>
              <a:rPr lang="et-EE" sz="1400" b="0" i="0" u="none" strike="noStrike" kern="1200" spc="0" dirty="0">
                <a:ln>
                  <a:noFill/>
                </a:ln>
                <a:solidFill>
                  <a:srgbClr val="000000"/>
                </a:solidFill>
                <a:latin typeface="Arial" pitchFamily="34"/>
                <a:ea typeface="Proxima Nova" pitchFamily="2"/>
                <a:cs typeface="Proxima Nova" pitchFamily="2"/>
              </a:rPr>
              <a:t> </a:t>
            </a:r>
            <a:r>
              <a:rPr lang="et-EE" sz="1400" b="0" i="0" u="none" strike="noStrike" kern="1200" spc="0" dirty="0" err="1">
                <a:ln>
                  <a:noFill/>
                </a:ln>
                <a:solidFill>
                  <a:srgbClr val="000000"/>
                </a:solidFill>
                <a:latin typeface="Arial" pitchFamily="34"/>
                <a:ea typeface="Proxima Nova" pitchFamily="2"/>
                <a:cs typeface="Proxima Nova" pitchFamily="2"/>
              </a:rPr>
              <a:t>Historical</a:t>
            </a:r>
            <a:r>
              <a:rPr lang="et-EE" sz="1400" b="0" i="0" u="none" strike="noStrike" kern="1200" spc="0" dirty="0">
                <a:ln>
                  <a:noFill/>
                </a:ln>
                <a:solidFill>
                  <a:srgbClr val="000000"/>
                </a:solidFill>
                <a:latin typeface="Arial" pitchFamily="34"/>
                <a:ea typeface="Proxima Nova" pitchFamily="2"/>
                <a:cs typeface="Proxima Nova" pitchFamily="2"/>
              </a:rPr>
              <a:t> Film </a:t>
            </a:r>
            <a:r>
              <a:rPr lang="et-EE" sz="1400" b="0" i="0" u="none" strike="noStrike" kern="1200" spc="0" dirty="0" err="1">
                <a:ln>
                  <a:noFill/>
                </a:ln>
                <a:solidFill>
                  <a:srgbClr val="000000"/>
                </a:solidFill>
                <a:latin typeface="Arial" pitchFamily="34"/>
                <a:ea typeface="Proxima Nova" pitchFamily="2"/>
                <a:cs typeface="Proxima Nova" pitchFamily="2"/>
              </a:rPr>
              <a:t>Colors</a:t>
            </a:r>
            <a:r>
              <a:rPr lang="et-EE" sz="1400" b="0" i="0" u="none" strike="noStrike" kern="1200" spc="0" dirty="0">
                <a:ln>
                  <a:noFill/>
                </a:ln>
                <a:solidFill>
                  <a:srgbClr val="000000"/>
                </a:solidFill>
                <a:latin typeface="Arial" pitchFamily="34"/>
                <a:ea typeface="Proxima Nova" pitchFamily="2"/>
                <a:cs typeface="Proxima Nova" pitchFamily="2"/>
              </a:rPr>
              <a:t> / </a:t>
            </a:r>
            <a:r>
              <a:rPr lang="et-EE" sz="1400" b="0" i="0" u="sng" strike="noStrike" kern="1200" spc="0" dirty="0">
                <a:ln>
                  <a:noFill/>
                </a:ln>
                <a:solidFill>
                  <a:srgbClr val="000000"/>
                </a:solidFill>
                <a:uFillTx/>
                <a:latin typeface="Arial" pitchFamily="34"/>
                <a:ea typeface="Proxima Nova" pitchFamily="2"/>
                <a:cs typeface="Proxima Nova" pitchFamily="2"/>
                <a:hlinkClick r:id="rId5"/>
              </a:rPr>
              <a:t>link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2" name="Shape 203"/>
          <p:cNvPicPr>
            <a:picLocks noChangeAspect="1"/>
          </p:cNvPicPr>
          <p:nvPr/>
        </p:nvPicPr>
        <p:blipFill>
          <a:blip r:embed="rId3">
            <a:lum/>
            <a:alphaModFix/>
          </a:blip>
          <a:srcRect t="15375"/>
          <a:stretch>
            <a:fillRect/>
          </a:stretch>
        </p:blipFill>
        <p:spPr>
          <a:xfrm>
            <a:off x="0" y="1800"/>
            <a:ext cx="9143640" cy="4381920"/>
          </a:xfrm>
          <a:prstGeom prst="rect">
            <a:avLst/>
          </a:prstGeom>
          <a:noFill/>
          <a:ln>
            <a:noFill/>
          </a:ln>
        </p:spPr>
      </p:pic>
      <p:sp>
        <p:nvSpPr>
          <p:cNvPr id="3" name="Shape 204"/>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47385B3E-B855-4879-AE5D-D8A6DF645A8B}" type="slidenum">
              <a:t>23</a:t>
            </a:fld>
            <a:endParaRPr lang="et-EE" sz="1400">
              <a:solidFill>
                <a:srgbClr val="000000"/>
              </a:solidFill>
              <a:latin typeface="Arial" pitchFamily="18"/>
              <a:cs typeface="Arial" pitchFamily="2"/>
            </a:endParaRPr>
          </a:p>
        </p:txBody>
      </p:sp>
      <p:sp>
        <p:nvSpPr>
          <p:cNvPr id="4" name="Shape 205"/>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smtClean="0">
                <a:ln>
                  <a:noFill/>
                </a:ln>
                <a:solidFill>
                  <a:srgbClr val="000000"/>
                </a:solidFill>
                <a:latin typeface="Arial" panose="020B0604020202020204" pitchFamily="34" charset="0"/>
                <a:ea typeface="Proxima Nova" pitchFamily="2"/>
                <a:cs typeface="Arial" panose="020B0604020202020204" pitchFamily="34" charset="0"/>
              </a:rPr>
              <a:t>Identification</a:t>
            </a:r>
            <a:r>
              <a:rPr lang="et-EE" sz="1200" b="0" i="0" u="none" strike="noStrike" kern="1200" spc="0" dirty="0" smtClean="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of pink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tinting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and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blue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toning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Shape 21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47DE6404-0932-4B72-9ECF-A6D03D45A07F}" type="slidenum">
              <a:t>24</a:t>
            </a:fld>
            <a:endParaRPr lang="et-EE" sz="1400">
              <a:solidFill>
                <a:srgbClr val="000000"/>
              </a:solidFill>
              <a:latin typeface="Arial" pitchFamily="18"/>
              <a:cs typeface="Arial" pitchFamily="2"/>
            </a:endParaRPr>
          </a:p>
        </p:txBody>
      </p:sp>
      <p:sp>
        <p:nvSpPr>
          <p:cNvPr id="3" name="Shape 211"/>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1134"/>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1134"/>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1134"/>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1134"/>
              </a:spcAft>
              <a:buNone/>
              <a:tabLst/>
            </a:pPr>
            <a:r>
              <a:rPr lang="et-EE" sz="1600" b="1" i="0" u="none" strike="noStrike" kern="1200" spc="0" dirty="0">
                <a:ln>
                  <a:noFill/>
                </a:ln>
                <a:solidFill>
                  <a:srgbClr val="000000"/>
                </a:solidFill>
                <a:latin typeface="Arial" pitchFamily="34"/>
                <a:ea typeface="Proxima Nova" pitchFamily="2"/>
                <a:cs typeface="Proxima Nova" pitchFamily="2"/>
              </a:rPr>
              <a:t>SPLICE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when</a:t>
            </a:r>
            <a:r>
              <a:rPr lang="et-EE" sz="1600" b="0" i="0" u="none" strike="noStrike" kern="1200" spc="0" dirty="0">
                <a:ln>
                  <a:noFill/>
                </a:ln>
                <a:solidFill>
                  <a:srgbClr val="000000"/>
                </a:solidFill>
                <a:latin typeface="Arial" pitchFamily="34"/>
                <a:ea typeface="Proxima Nova" pitchFamily="2"/>
                <a:cs typeface="Proxima Nova" pitchFamily="2"/>
              </a:rPr>
              <a:t> a film </a:t>
            </a:r>
            <a:r>
              <a:rPr lang="et-EE" sz="1600" b="0" i="0" u="none" strike="noStrike" kern="1200" spc="0" dirty="0" err="1">
                <a:ln>
                  <a:noFill/>
                </a:ln>
                <a:solidFill>
                  <a:srgbClr val="000000"/>
                </a:solidFill>
                <a:latin typeface="Arial" pitchFamily="34"/>
                <a:ea typeface="Proxima Nova" pitchFamily="2"/>
                <a:cs typeface="Proxima Nova" pitchFamily="2"/>
              </a:rPr>
              <a:t>has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to</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be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cemented</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taped</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together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because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breakage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as</a:t>
            </a:r>
            <a:r>
              <a:rPr lang="et-EE" sz="1600" b="0" i="0" u="none" strike="noStrike" kern="1200" spc="0" dirty="0">
                <a:ln>
                  <a:noFill/>
                </a:ln>
                <a:solidFill>
                  <a:srgbClr val="000000"/>
                </a:solidFill>
                <a:latin typeface="Arial" pitchFamily="34"/>
                <a:ea typeface="Proxima Nova" pitchFamily="2"/>
                <a:cs typeface="Proxima Nova" pitchFamily="2"/>
              </a:rPr>
              <a:t> part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editing</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process</a:t>
            </a:r>
            <a:r>
              <a:rPr lang="et-EE" sz="1600" b="0" i="0" u="none" strike="noStrike" kern="1200" spc="0" dirty="0">
                <a:ln>
                  <a:noFill/>
                </a:ln>
                <a:solidFill>
                  <a:srgbClr val="000000"/>
                </a:solidFill>
                <a:latin typeface="Arial" pitchFamily="34"/>
                <a:ea typeface="Proxima Nova" pitchFamily="2"/>
                <a:cs typeface="Proxima Nova" pitchFamily="2"/>
              </a:rPr>
              <a:t>.</a:t>
            </a:r>
          </a:p>
          <a:p>
            <a:pPr marL="409950" marR="0" lvl="0" indent="-285750" algn="l" rtl="0" hangingPunct="0">
              <a:lnSpc>
                <a:spcPct val="100000"/>
              </a:lnSpc>
              <a:spcBef>
                <a:spcPts val="0"/>
              </a:spcBef>
              <a:spcAft>
                <a:spcPts val="0"/>
              </a:spcAft>
              <a:buSzPct val="45000"/>
              <a:buFont typeface="Arial" panose="020B0604020202020204" pitchFamily="34" charset="0"/>
              <a:buChar char="•"/>
              <a:tabLst/>
            </a:pPr>
            <a:r>
              <a:rPr lang="et-EE" sz="1600" b="0" i="0" u="none" strike="noStrike" kern="1200" spc="0" dirty="0">
                <a:ln>
                  <a:noFill/>
                </a:ln>
                <a:solidFill>
                  <a:srgbClr val="000000"/>
                </a:solidFill>
                <a:latin typeface="Arial" pitchFamily="34"/>
                <a:ea typeface="Proxima Nova" pitchFamily="2"/>
                <a:cs typeface="Proxima Nova" pitchFamily="2"/>
              </a:rPr>
              <a:t>Tape </a:t>
            </a:r>
            <a:r>
              <a:rPr lang="et-EE" sz="1600" b="0" i="0" u="none" strike="noStrike" kern="1200" spc="0" dirty="0" err="1">
                <a:ln>
                  <a:noFill/>
                </a:ln>
                <a:solidFill>
                  <a:srgbClr val="000000"/>
                </a:solidFill>
                <a:latin typeface="Arial" pitchFamily="34"/>
                <a:ea typeface="Proxima Nova" pitchFamily="2"/>
                <a:cs typeface="Proxima Nova" pitchFamily="2"/>
              </a:rPr>
              <a:t>splices</a:t>
            </a:r>
            <a:endParaRPr lang="et-EE" sz="1600" b="0" i="0" u="none" strike="noStrike" kern="1200" spc="0" dirty="0">
              <a:ln>
                <a:noFill/>
              </a:ln>
              <a:solidFill>
                <a:srgbClr val="000000"/>
              </a:solidFill>
              <a:latin typeface="Arial" pitchFamily="34"/>
              <a:ea typeface="Proxima Nova" pitchFamily="2"/>
              <a:cs typeface="Proxima Nova" pitchFamily="2"/>
            </a:endParaRPr>
          </a:p>
          <a:p>
            <a:pPr marL="409950" marR="0" lvl="0" indent="-285750" algn="l" rtl="0" hangingPunct="0">
              <a:lnSpc>
                <a:spcPct val="100000"/>
              </a:lnSpc>
              <a:spcBef>
                <a:spcPts val="0"/>
              </a:spcBef>
              <a:spcAft>
                <a:spcPts val="0"/>
              </a:spcAft>
              <a:buSzPct val="45000"/>
              <a:buFont typeface="Arial" panose="020B0604020202020204" pitchFamily="34" charset="0"/>
              <a:buChar char="•"/>
              <a:tabLst/>
            </a:pPr>
            <a:r>
              <a:rPr lang="et-EE" sz="1600" b="0" i="0" u="none" strike="noStrike" kern="1200" spc="0" dirty="0" err="1">
                <a:ln>
                  <a:noFill/>
                </a:ln>
                <a:solidFill>
                  <a:srgbClr val="000000"/>
                </a:solidFill>
                <a:latin typeface="Arial" pitchFamily="34"/>
                <a:ea typeface="Proxima Nova" pitchFamily="2"/>
                <a:cs typeface="Proxima Nova" pitchFamily="2"/>
              </a:rPr>
              <a:t>Cement</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splices</a:t>
            </a:r>
            <a:endParaRPr lang="et-EE" sz="1600" b="0" i="0" u="none" strike="noStrike" kern="1200" spc="0" dirty="0">
              <a:ln>
                <a:noFill/>
              </a:ln>
              <a:solidFill>
                <a:srgbClr val="000000"/>
              </a:solidFill>
              <a:latin typeface="Arial" pitchFamily="34"/>
              <a:ea typeface="Proxima Nova" pitchFamily="2"/>
              <a:cs typeface="Proxima Nova" pitchFamily="2"/>
            </a:endParaRPr>
          </a:p>
          <a:p>
            <a:pPr marL="409950" marR="0" lvl="0" indent="-285750" algn="l" rtl="0" hangingPunct="0">
              <a:lnSpc>
                <a:spcPct val="100000"/>
              </a:lnSpc>
              <a:spcBef>
                <a:spcPts val="0"/>
              </a:spcBef>
              <a:spcAft>
                <a:spcPts val="0"/>
              </a:spcAft>
              <a:buSzPct val="45000"/>
              <a:buFont typeface="Arial" panose="020B0604020202020204" pitchFamily="34" charset="0"/>
              <a:buChar char="•"/>
              <a:tabLst/>
            </a:pPr>
            <a:r>
              <a:rPr lang="et-EE" sz="1600" b="0" i="0" u="none" strike="noStrike" kern="1200" spc="0" dirty="0" err="1">
                <a:ln>
                  <a:noFill/>
                </a:ln>
                <a:solidFill>
                  <a:srgbClr val="000000"/>
                </a:solidFill>
                <a:latin typeface="Arial" pitchFamily="34"/>
                <a:ea typeface="Proxima Nova" pitchFamily="2"/>
                <a:cs typeface="Proxima Nova" pitchFamily="2"/>
              </a:rPr>
              <a:t>Ultrasonic</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splices</a:t>
            </a:r>
            <a:endParaRPr lang="et-EE" sz="1600" b="0" i="0" u="none" strike="noStrike" kern="1200" spc="0" dirty="0">
              <a:ln>
                <a:noFill/>
              </a:ln>
              <a:solidFill>
                <a:srgbClr val="000000"/>
              </a:solidFill>
              <a:latin typeface="Arial" pitchFamily="34"/>
              <a:ea typeface="Proxima Nova" pitchFamily="2"/>
              <a:cs typeface="Proxima Nova" pitchFamily="2"/>
            </a:endParaRPr>
          </a:p>
          <a:p>
            <a:pPr marL="457200" marR="0" lvl="0" indent="-333000" algn="l" rtl="0" hangingPunct="0">
              <a:lnSpc>
                <a:spcPct val="115000"/>
              </a:lnSpc>
              <a:spcBef>
                <a:spcPts val="0"/>
              </a:spcBef>
              <a:spcAft>
                <a:spcPts val="0"/>
              </a:spcAft>
              <a:buNone/>
              <a:tabLst/>
            </a:pPr>
            <a:endParaRPr lang="et-EE" sz="1800" b="0" i="0" u="none" strike="noStrike" kern="1200" spc="0" dirty="0">
              <a:ln>
                <a:noFill/>
              </a:ln>
              <a:solidFill>
                <a:srgbClr val="000000"/>
              </a:solidFill>
              <a:latin typeface="Arial" pitchFamily="34"/>
              <a:ea typeface="Arial" pitchFamily="2"/>
              <a:cs typeface="Arial" pitchFamily="2"/>
            </a:endParaRPr>
          </a:p>
          <a:p>
            <a:pPr marL="457200" marR="0" lvl="0" indent="-33300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457200" marR="0" lvl="0" indent="-33300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457200" marR="0" lvl="0" indent="-33300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457200" marR="0" lvl="0" indent="-333000" algn="l" rtl="0" hangingPunct="0">
              <a:lnSpc>
                <a:spcPct val="115000"/>
              </a:lnSpc>
              <a:spcBef>
                <a:spcPts val="0"/>
              </a:spcBef>
              <a:spcAft>
                <a:spcPts val="0"/>
              </a:spcAft>
              <a:buNone/>
              <a:tabLst/>
            </a:pPr>
            <a:r>
              <a:rPr lang="et-EE" sz="1400" b="0" i="0" u="none" strike="noStrike" kern="1200" spc="0" dirty="0">
                <a:ln>
                  <a:noFill/>
                </a:ln>
                <a:solidFill>
                  <a:srgbClr val="000000"/>
                </a:solidFill>
                <a:latin typeface="Arial" pitchFamily="34"/>
                <a:ea typeface="Proxima Nova" pitchFamily="2"/>
                <a:cs typeface="Proxima Nova" pitchFamily="2"/>
              </a:rPr>
              <a:t>NFSA </a:t>
            </a:r>
            <a:r>
              <a:rPr lang="et-EE" sz="1400" b="0" i="0" u="none" strike="noStrike" kern="1200" spc="0" dirty="0" err="1">
                <a:ln>
                  <a:noFill/>
                </a:ln>
                <a:solidFill>
                  <a:srgbClr val="000000"/>
                </a:solidFill>
                <a:latin typeface="Arial" pitchFamily="34"/>
                <a:ea typeface="Proxima Nova" pitchFamily="2"/>
                <a:cs typeface="Proxima Nova" pitchFamily="2"/>
              </a:rPr>
              <a:t>glossary</a:t>
            </a:r>
            <a:r>
              <a:rPr lang="et-EE" sz="1400" b="0" i="0" u="none" strike="noStrike" kern="1200" spc="0" dirty="0">
                <a:ln>
                  <a:noFill/>
                </a:ln>
                <a:solidFill>
                  <a:srgbClr val="000000"/>
                </a:solidFill>
                <a:latin typeface="Arial" pitchFamily="34"/>
                <a:ea typeface="Proxima Nova" pitchFamily="2"/>
                <a:cs typeface="Proxima Nova" pitchFamily="2"/>
              </a:rPr>
              <a:t> / </a:t>
            </a:r>
            <a:r>
              <a:rPr lang="et-EE" sz="1400" b="0" i="0" u="sng" strike="noStrike" kern="1200" spc="0" dirty="0">
                <a:ln>
                  <a:noFill/>
                </a:ln>
                <a:solidFill>
                  <a:srgbClr val="000000"/>
                </a:solidFill>
                <a:uFillTx/>
                <a:latin typeface="Arial" pitchFamily="34"/>
                <a:ea typeface="Proxima Nova" pitchFamily="2"/>
                <a:cs typeface="Proxima Nova" pitchFamily="2"/>
                <a:hlinkClick r:id="rId3"/>
              </a:rPr>
              <a:t>link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pic>
        <p:nvPicPr>
          <p:cNvPr id="2" name="Shape 216"/>
          <p:cNvPicPr>
            <a:picLocks noChangeAspect="1"/>
          </p:cNvPicPr>
          <p:nvPr/>
        </p:nvPicPr>
        <p:blipFill>
          <a:blip r:embed="rId3">
            <a:lum/>
            <a:alphaModFix/>
          </a:blip>
          <a:srcRect t="6884" b="7914"/>
          <a:stretch>
            <a:fillRect/>
          </a:stretch>
        </p:blipFill>
        <p:spPr>
          <a:xfrm>
            <a:off x="0" y="1800"/>
            <a:ext cx="9143640" cy="4381920"/>
          </a:xfrm>
          <a:prstGeom prst="rect">
            <a:avLst/>
          </a:prstGeom>
          <a:noFill/>
          <a:ln>
            <a:noFill/>
          </a:ln>
        </p:spPr>
      </p:pic>
      <p:sp>
        <p:nvSpPr>
          <p:cNvPr id="3" name="Shape 21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95E463AD-EC13-4FA5-BA86-911C34301467}" type="slidenum">
              <a:t>25</a:t>
            </a:fld>
            <a:endParaRPr lang="et-EE" sz="1400">
              <a:solidFill>
                <a:srgbClr val="000000"/>
              </a:solidFill>
              <a:latin typeface="Arial" pitchFamily="18"/>
              <a:cs typeface="Arial" pitchFamily="2"/>
            </a:endParaRPr>
          </a:p>
        </p:txBody>
      </p:sp>
      <p:sp>
        <p:nvSpPr>
          <p:cNvPr id="4" name="Shape 218"/>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smtClean="0">
                <a:ln>
                  <a:noFill/>
                </a:ln>
                <a:solidFill>
                  <a:srgbClr val="000000"/>
                </a:solidFill>
                <a:latin typeface="Arial" panose="020B0604020202020204" pitchFamily="34" charset="0"/>
                <a:ea typeface="Proxima Nova" pitchFamily="2"/>
                <a:cs typeface="Arial" panose="020B0604020202020204" pitchFamily="34" charset="0"/>
              </a:rPr>
              <a:t>Identification</a:t>
            </a:r>
            <a:r>
              <a:rPr lang="et-EE" sz="1200" b="0" i="0" u="none" strike="noStrike" kern="1200" spc="0" dirty="0" smtClean="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of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production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company</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and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tinting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(pink and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blue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Shape 22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396A05C4-922A-46F5-8E26-3EFD054367C0}" type="slidenum">
              <a:t>26</a:t>
            </a:fld>
            <a:endParaRPr lang="et-EE" sz="1400">
              <a:solidFill>
                <a:srgbClr val="000000"/>
              </a:solidFill>
              <a:latin typeface="Arial" pitchFamily="18"/>
              <a:cs typeface="Arial" pitchFamily="2"/>
            </a:endParaRPr>
          </a:p>
        </p:txBody>
      </p:sp>
      <p:sp>
        <p:nvSpPr>
          <p:cNvPr id="3" name="Shape 224"/>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Inspection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on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Ernemann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winding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table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Spinner</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Shape 225"/>
          <p:cNvPicPr>
            <a:picLocks noChangeAspect="1"/>
          </p:cNvPicPr>
          <p:nvPr/>
        </p:nvPicPr>
        <p:blipFill>
          <a:blip r:embed="rId4">
            <a:lum/>
            <a:alphaModFix/>
          </a:blip>
          <a:srcRect t="14633" b="13750"/>
          <a:stretch>
            <a:fillRect/>
          </a:stretch>
        </p:blipFill>
        <p:spPr>
          <a:xfrm>
            <a:off x="0" y="0"/>
            <a:ext cx="9143640" cy="43837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CONDITION REPORT">
    <p:spTree>
      <p:nvGrpSpPr>
        <p:cNvPr id="1" name=""/>
        <p:cNvGrpSpPr/>
        <p:nvPr/>
      </p:nvGrpSpPr>
      <p:grpSpPr>
        <a:xfrm>
          <a:off x="0" y="0"/>
          <a:ext cx="0" cy="0"/>
          <a:chOff x="0" y="0"/>
          <a:chExt cx="0" cy="0"/>
        </a:xfrm>
      </p:grpSpPr>
      <p:sp>
        <p:nvSpPr>
          <p:cNvPr id="2" name="Shape 230"/>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a:t>CONDITION REPORT</a:t>
            </a:r>
          </a:p>
        </p:txBody>
      </p:sp>
      <p:sp>
        <p:nvSpPr>
          <p:cNvPr id="3" name="Shape 231"/>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674E4F60-FFCB-4FB3-89AC-F914F6B99C73}" type="slidenum">
              <a:t>27</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Shape 236"/>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68AB3AD7-E8A7-424F-9E88-C02623B0596A}" type="slidenum">
              <a:t>28</a:t>
            </a:fld>
            <a:endParaRPr lang="et-EE" sz="1400">
              <a:solidFill>
                <a:srgbClr val="000000"/>
              </a:solidFill>
              <a:latin typeface="Arial" pitchFamily="18"/>
              <a:cs typeface="Arial" pitchFamily="2"/>
            </a:endParaRPr>
          </a:p>
        </p:txBody>
      </p:sp>
      <p:sp>
        <p:nvSpPr>
          <p:cNvPr id="3" name="Shape 237"/>
          <p:cNvSpPr/>
          <p:nvPr/>
        </p:nvSpPr>
        <p:spPr>
          <a:xfrm>
            <a:off x="311760" y="444960"/>
            <a:ext cx="2039759"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LOSS OF BASE</a:t>
            </a:r>
          </a:p>
        </p:txBody>
      </p:sp>
      <p:sp>
        <p:nvSpPr>
          <p:cNvPr id="4" name="Shape 238"/>
          <p:cNvSpPr/>
          <p:nvPr/>
        </p:nvSpPr>
        <p:spPr>
          <a:xfrm>
            <a:off x="311760" y="1277280"/>
            <a:ext cx="2119680" cy="1489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50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Retk läbi Setumaa, 1913</a:t>
            </a:r>
          </a:p>
          <a:p>
            <a:pPr marL="0" marR="0" lvl="0" indent="0" algn="l" rtl="0" hangingPunct="0">
              <a:lnSpc>
                <a:spcPct val="115000"/>
              </a:lnSpc>
              <a:spcBef>
                <a:spcPts val="0"/>
              </a:spcBef>
              <a:spcAft>
                <a:spcPts val="0"/>
              </a:spcAft>
              <a:buNone/>
              <a:tabLst/>
            </a:pPr>
            <a:r>
              <a:rPr lang="et-EE" sz="1200" b="0" i="0" u="none" strike="noStrike" kern="1200" spc="0">
                <a:ln>
                  <a:noFill/>
                </a:ln>
                <a:solidFill>
                  <a:srgbClr val="000000"/>
                </a:solidFill>
                <a:latin typeface="Arial" pitchFamily="34"/>
                <a:ea typeface="Proxima Nova" pitchFamily="2"/>
                <a:cs typeface="Proxima Nova" pitchFamily="2"/>
              </a:rPr>
              <a:t>author Johannes Pääsuke</a:t>
            </a:r>
          </a:p>
          <a:p>
            <a:pPr marL="0" marR="0" lvl="0" indent="0" algn="l" rtl="0" hangingPunct="0">
              <a:lnSpc>
                <a:spcPct val="115000"/>
              </a:lnSpc>
              <a:spcBef>
                <a:spcPts val="0"/>
              </a:spcBef>
              <a:spcAft>
                <a:spcPts val="0"/>
              </a:spcAft>
              <a:buNone/>
              <a:tabLst/>
            </a:pPr>
            <a:r>
              <a:rPr lang="et-EE" sz="1200" b="0" i="0" u="none" strike="noStrike" kern="1200" spc="0">
                <a:ln>
                  <a:noFill/>
                </a:ln>
                <a:solidFill>
                  <a:srgbClr val="000000"/>
                </a:solidFill>
                <a:latin typeface="Arial" pitchFamily="34"/>
                <a:ea typeface="Proxima Nova" pitchFamily="2"/>
                <a:cs typeface="Proxima Nova" pitchFamily="2"/>
              </a:rPr>
              <a:t>(Estonia Film)</a:t>
            </a:r>
          </a:p>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p:txBody>
      </p:sp>
      <p:sp>
        <p:nvSpPr>
          <p:cNvPr id="5" name="Shape 239"/>
          <p:cNvSpPr/>
          <p:nvPr/>
        </p:nvSpPr>
        <p:spPr>
          <a:xfrm>
            <a:off x="304920" y="3890520"/>
            <a:ext cx="2246760" cy="8837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documentary</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silent</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negative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00:06:40</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15 N-2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240"/>
          <p:cNvPicPr>
            <a:picLocks noChangeAspect="1"/>
          </p:cNvPicPr>
          <p:nvPr/>
        </p:nvPicPr>
        <p:blipFill>
          <a:blip r:embed="rId4">
            <a:lum/>
            <a:alphaModFix/>
          </a:blip>
          <a:srcRect/>
          <a:stretch>
            <a:fillRect/>
          </a:stretch>
        </p:blipFill>
        <p:spPr>
          <a:xfrm>
            <a:off x="2600280" y="0"/>
            <a:ext cx="6543360" cy="51429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Shape 245"/>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2549CAFE-63DC-480D-9216-530124A336BD}" type="slidenum">
              <a:t>29</a:t>
            </a:fld>
            <a:endParaRPr lang="et-EE" sz="1400">
              <a:solidFill>
                <a:srgbClr val="000000"/>
              </a:solidFill>
              <a:latin typeface="Arial" pitchFamily="18"/>
              <a:cs typeface="Arial" pitchFamily="2"/>
            </a:endParaRPr>
          </a:p>
        </p:txBody>
      </p:sp>
      <p:pic>
        <p:nvPicPr>
          <p:cNvPr id="3" name="Shape 246"/>
          <p:cNvPicPr>
            <a:picLocks noChangeAspect="1"/>
          </p:cNvPicPr>
          <p:nvPr/>
        </p:nvPicPr>
        <p:blipFill>
          <a:blip r:embed="rId3">
            <a:lum/>
            <a:alphaModFix/>
          </a:blip>
          <a:srcRect t="6465" b="29939"/>
          <a:stretch>
            <a:fillRect/>
          </a:stretch>
        </p:blipFill>
        <p:spPr>
          <a:xfrm>
            <a:off x="0" y="0"/>
            <a:ext cx="9143640" cy="4360680"/>
          </a:xfrm>
          <a:prstGeom prst="rect">
            <a:avLst/>
          </a:prstGeom>
          <a:noFill/>
          <a:ln>
            <a:noFill/>
          </a:ln>
        </p:spPr>
      </p:pic>
      <p:sp>
        <p:nvSpPr>
          <p:cNvPr id="4" name="Shape 247"/>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Loss of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base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Shape 95"/>
          <p:cNvSpPr txBox="1">
            <a:spLocks noGrp="1"/>
          </p:cNvSpPr>
          <p:nvPr>
            <p:ph type="title" idx="4294967295"/>
          </p:nvPr>
        </p:nvSpPr>
        <p:spPr>
          <a:xfrm>
            <a:off x="0" y="0"/>
            <a:ext cx="9143640"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t-EE" sz="2800" b="1"/>
              <a:t/>
            </a:r>
            <a:br>
              <a:rPr lang="et-EE" sz="2800" b="1"/>
            </a:br>
            <a:r>
              <a:rPr lang="et-EE" sz="2800" b="1"/>
              <a:t>„No matter where the cinema goes,</a:t>
            </a:r>
            <a:br>
              <a:rPr lang="et-EE" sz="2800" b="1"/>
            </a:br>
            <a:r>
              <a:rPr lang="et-EE" sz="2800" b="1"/>
              <a:t>we cannot afford to lose sight of its beginnings.“</a:t>
            </a:r>
            <a:r>
              <a:rPr lang="et-EE" sz="3000" b="1"/>
              <a:t/>
            </a:r>
            <a:br>
              <a:rPr lang="et-EE" sz="3000" b="1"/>
            </a:br>
            <a:r>
              <a:rPr lang="et-EE" sz="3000" b="1"/>
              <a:t/>
            </a:r>
            <a:br>
              <a:rPr lang="et-EE" sz="3000" b="1"/>
            </a:br>
            <a:r>
              <a:rPr lang="et-EE"/>
              <a:t>Martin Scorsese</a:t>
            </a:r>
          </a:p>
        </p:txBody>
      </p:sp>
      <p:sp>
        <p:nvSpPr>
          <p:cNvPr id="3" name="Shape 96"/>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1F924C52-151E-44B3-AE55-CC0BAB4DBB51}" type="slidenum">
              <a:t>3</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Shape 25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3710935D-313A-4F44-9255-B16E859F3B1F}" type="slidenum">
              <a:t>30</a:t>
            </a:fld>
            <a:endParaRPr lang="et-EE" sz="1400">
              <a:solidFill>
                <a:srgbClr val="000000"/>
              </a:solidFill>
              <a:latin typeface="Arial" pitchFamily="18"/>
              <a:cs typeface="Arial" pitchFamily="2"/>
            </a:endParaRPr>
          </a:p>
        </p:txBody>
      </p:sp>
      <p:sp>
        <p:nvSpPr>
          <p:cNvPr id="3" name="Shape 253"/>
          <p:cNvSpPr/>
          <p:nvPr/>
        </p:nvSpPr>
        <p:spPr>
          <a:xfrm>
            <a:off x="311760" y="444960"/>
            <a:ext cx="3444840"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DECOMPOSITION OF NITRATE</a:t>
            </a:r>
          </a:p>
        </p:txBody>
      </p:sp>
      <p:sp>
        <p:nvSpPr>
          <p:cNvPr id="4" name="Shape 254"/>
          <p:cNvSpPr/>
          <p:nvPr/>
        </p:nvSpPr>
        <p:spPr>
          <a:xfrm>
            <a:off x="311760" y="1277280"/>
            <a:ext cx="2119680" cy="1489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18"/>
              <a:ea typeface="Arial" pitchFamily="2"/>
              <a:cs typeface="Arial" pitchFamily="2"/>
            </a:endParaRPr>
          </a:p>
          <a:p>
            <a:pPr marL="0" marR="0" lvl="0" indent="0" algn="l" rtl="0" hangingPunct="0">
              <a:lnSpc>
                <a:spcPct val="115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UFA newsreel No. 535, 1942</a:t>
            </a:r>
          </a:p>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18"/>
              <a:ea typeface="Arial" pitchFamily="2"/>
              <a:cs typeface="Arial" pitchFamily="2"/>
            </a:endParaRPr>
          </a:p>
        </p:txBody>
      </p:sp>
      <p:sp>
        <p:nvSpPr>
          <p:cNvPr id="5" name="Shape 255"/>
          <p:cNvSpPr/>
          <p:nvPr/>
        </p:nvSpPr>
        <p:spPr>
          <a:xfrm>
            <a:off x="304920" y="3873240"/>
            <a:ext cx="2186640" cy="126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newsreel</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sound</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print</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458 P-2793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256"/>
          <p:cNvPicPr>
            <a:picLocks noChangeAspect="1"/>
          </p:cNvPicPr>
          <p:nvPr/>
        </p:nvPicPr>
        <p:blipFill>
          <a:blip r:embed="rId4">
            <a:lum/>
            <a:alphaModFix/>
          </a:blip>
          <a:srcRect/>
          <a:stretch>
            <a:fillRect/>
          </a:stretch>
        </p:blipFill>
        <p:spPr>
          <a:xfrm>
            <a:off x="3756960" y="540720"/>
            <a:ext cx="5386680" cy="40615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sp>
        <p:nvSpPr>
          <p:cNvPr id="2" name="Shape 261"/>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22E281BB-8929-406C-A92C-F3A75E34CC7F}" type="slidenum">
              <a:t>31</a:t>
            </a:fld>
            <a:endParaRPr lang="et-EE" sz="1400">
              <a:solidFill>
                <a:srgbClr val="000000"/>
              </a:solidFill>
              <a:latin typeface="Arial" pitchFamily="18"/>
              <a:cs typeface="Arial" pitchFamily="2"/>
            </a:endParaRPr>
          </a:p>
        </p:txBody>
      </p:sp>
      <p:sp>
        <p:nvSpPr>
          <p:cNvPr id="3" name="Shape 262"/>
          <p:cNvSpPr/>
          <p:nvPr/>
        </p:nvSpPr>
        <p:spPr>
          <a:xfrm>
            <a:off x="311760" y="444960"/>
            <a:ext cx="3472200"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DECOMPOSITION OF NITRATE</a:t>
            </a:r>
          </a:p>
        </p:txBody>
      </p:sp>
      <p:sp>
        <p:nvSpPr>
          <p:cNvPr id="4" name="Shape 263"/>
          <p:cNvSpPr/>
          <p:nvPr/>
        </p:nvSpPr>
        <p:spPr>
          <a:xfrm>
            <a:off x="311760" y="1277280"/>
            <a:ext cx="2119680" cy="1489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18"/>
              <a:ea typeface="Arial" pitchFamily="2"/>
              <a:cs typeface="Arial" pitchFamily="2"/>
            </a:endParaRPr>
          </a:p>
          <a:p>
            <a:pPr marL="0" marR="0" lvl="0" indent="0" algn="l" rtl="0" hangingPunct="0">
              <a:lnSpc>
                <a:spcPct val="115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UFA newsreel No. 535, 1942</a:t>
            </a:r>
          </a:p>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18"/>
              <a:ea typeface="Arial" pitchFamily="2"/>
              <a:cs typeface="Arial" pitchFamily="2"/>
            </a:endParaRPr>
          </a:p>
        </p:txBody>
      </p:sp>
      <p:sp>
        <p:nvSpPr>
          <p:cNvPr id="5" name="Shape 264"/>
          <p:cNvSpPr/>
          <p:nvPr/>
        </p:nvSpPr>
        <p:spPr>
          <a:xfrm>
            <a:off x="304920" y="3873240"/>
            <a:ext cx="2186640" cy="126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newsreel</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sound</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print</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458 P-2793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265"/>
          <p:cNvPicPr>
            <a:picLocks noChangeAspect="1"/>
          </p:cNvPicPr>
          <p:nvPr/>
        </p:nvPicPr>
        <p:blipFill>
          <a:blip r:embed="rId4">
            <a:lum/>
            <a:alphaModFix/>
          </a:blip>
          <a:srcRect/>
          <a:stretch>
            <a:fillRect/>
          </a:stretch>
        </p:blipFill>
        <p:spPr>
          <a:xfrm>
            <a:off x="3756960" y="551160"/>
            <a:ext cx="5386680" cy="40615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2" name="Shape 27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4C3977F7-22A4-4CBD-BE23-61042AEF4C04}" type="slidenum">
              <a:t>32</a:t>
            </a:fld>
            <a:endParaRPr lang="et-EE" sz="1400">
              <a:solidFill>
                <a:srgbClr val="000000"/>
              </a:solidFill>
              <a:latin typeface="Arial" pitchFamily="18"/>
              <a:cs typeface="Arial" pitchFamily="2"/>
            </a:endParaRPr>
          </a:p>
        </p:txBody>
      </p:sp>
      <p:sp>
        <p:nvSpPr>
          <p:cNvPr id="3" name="Shape 271"/>
          <p:cNvSpPr/>
          <p:nvPr/>
        </p:nvSpPr>
        <p:spPr>
          <a:xfrm>
            <a:off x="311760" y="444960"/>
            <a:ext cx="2208240"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LOSS OF EMULSION</a:t>
            </a:r>
          </a:p>
        </p:txBody>
      </p:sp>
      <p:sp>
        <p:nvSpPr>
          <p:cNvPr id="4" name="Shape 272"/>
          <p:cNvSpPr/>
          <p:nvPr/>
        </p:nvSpPr>
        <p:spPr>
          <a:xfrm>
            <a:off x="311760" y="1277280"/>
            <a:ext cx="2119680" cy="1489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50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Rahva tahe, 1940</a:t>
            </a:r>
          </a:p>
          <a:p>
            <a:pPr marL="0" marR="0" lvl="0" indent="0" algn="l" rtl="0" hangingPunct="0">
              <a:lnSpc>
                <a:spcPct val="115000"/>
              </a:lnSpc>
              <a:spcBef>
                <a:spcPts val="0"/>
              </a:spcBef>
              <a:spcAft>
                <a:spcPts val="1599"/>
              </a:spcAft>
              <a:buNone/>
              <a:tabLst/>
            </a:pPr>
            <a:r>
              <a:rPr lang="et-EE" sz="1200" b="0" i="0" u="none" strike="noStrike" kern="1200" spc="0">
                <a:ln>
                  <a:noFill/>
                </a:ln>
                <a:solidFill>
                  <a:srgbClr val="000000"/>
                </a:solidFill>
                <a:latin typeface="Arial" pitchFamily="34"/>
                <a:ea typeface="Proxima Nova" pitchFamily="2"/>
                <a:cs typeface="Proxima Nova" pitchFamily="2"/>
              </a:rPr>
              <a:t>(Eesti Kultuurfilm)</a:t>
            </a:r>
          </a:p>
        </p:txBody>
      </p:sp>
      <p:sp>
        <p:nvSpPr>
          <p:cNvPr id="5" name="Shape 273"/>
          <p:cNvSpPr/>
          <p:nvPr/>
        </p:nvSpPr>
        <p:spPr>
          <a:xfrm>
            <a:off x="304920" y="3902759"/>
            <a:ext cx="2186640" cy="12405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documentary</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sound</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negative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00:51:32</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4 N-422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274"/>
          <p:cNvPicPr>
            <a:picLocks noChangeAspect="1"/>
          </p:cNvPicPr>
          <p:nvPr/>
        </p:nvPicPr>
        <p:blipFill>
          <a:blip r:embed="rId4">
            <a:lum/>
            <a:alphaModFix/>
          </a:blip>
          <a:srcRect/>
          <a:stretch>
            <a:fillRect/>
          </a:stretch>
        </p:blipFill>
        <p:spPr>
          <a:xfrm>
            <a:off x="3960000" y="538200"/>
            <a:ext cx="5183640" cy="4074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Shape 279"/>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BD986B5C-323B-4D3A-A1AE-6FC1DDC6DD43}" type="slidenum">
              <a:t>33</a:t>
            </a:fld>
            <a:endParaRPr lang="et-EE" sz="1400">
              <a:solidFill>
                <a:srgbClr val="000000"/>
              </a:solidFill>
              <a:latin typeface="Arial" pitchFamily="18"/>
              <a:cs typeface="Arial" pitchFamily="2"/>
            </a:endParaRPr>
          </a:p>
        </p:txBody>
      </p:sp>
      <p:sp>
        <p:nvSpPr>
          <p:cNvPr id="3" name="Shape 280"/>
          <p:cNvSpPr/>
          <p:nvPr/>
        </p:nvSpPr>
        <p:spPr>
          <a:xfrm>
            <a:off x="311760" y="444960"/>
            <a:ext cx="2568240"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SCRATCHES</a:t>
            </a:r>
          </a:p>
        </p:txBody>
      </p:sp>
      <p:sp>
        <p:nvSpPr>
          <p:cNvPr id="4" name="Shape 281"/>
          <p:cNvSpPr/>
          <p:nvPr/>
        </p:nvSpPr>
        <p:spPr>
          <a:xfrm>
            <a:off x="311760" y="1277280"/>
            <a:ext cx="1871279" cy="1489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00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VIII Üldlaulupidu Tallinn, 1923</a:t>
            </a:r>
          </a:p>
          <a:p>
            <a:pPr marL="0" marR="0" lvl="0" indent="0" algn="l" rtl="0" hangingPunct="0">
              <a:lnSpc>
                <a:spcPct val="115000"/>
              </a:lnSpc>
              <a:spcBef>
                <a:spcPts val="0"/>
              </a:spcBef>
              <a:spcAft>
                <a:spcPts val="1599"/>
              </a:spcAft>
              <a:buNone/>
              <a:tabLst/>
            </a:pPr>
            <a:r>
              <a:rPr lang="et-EE" sz="1200" b="0" i="0" u="none" strike="noStrike" kern="1200" spc="0">
                <a:ln>
                  <a:noFill/>
                </a:ln>
                <a:solidFill>
                  <a:srgbClr val="000000"/>
                </a:solidFill>
                <a:latin typeface="Arial" pitchFamily="34"/>
                <a:ea typeface="Proxima Nova" pitchFamily="2"/>
                <a:cs typeface="Proxima Nova" pitchFamily="2"/>
              </a:rPr>
              <a:t>(Estonia Film)</a:t>
            </a:r>
          </a:p>
        </p:txBody>
      </p:sp>
      <p:sp>
        <p:nvSpPr>
          <p:cNvPr id="5" name="Shape 282"/>
          <p:cNvSpPr/>
          <p:nvPr/>
        </p:nvSpPr>
        <p:spPr>
          <a:xfrm>
            <a:off x="304920" y="3873240"/>
            <a:ext cx="2186640" cy="987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newsreel</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silent</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print, 00:21:32</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14 P-11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283"/>
          <p:cNvPicPr>
            <a:picLocks noChangeAspect="1"/>
          </p:cNvPicPr>
          <p:nvPr/>
        </p:nvPicPr>
        <p:blipFill>
          <a:blip r:embed="rId4">
            <a:lum/>
            <a:alphaModFix/>
          </a:blip>
          <a:srcRect l="850" r="1085"/>
          <a:stretch>
            <a:fillRect/>
          </a:stretch>
        </p:blipFill>
        <p:spPr>
          <a:xfrm>
            <a:off x="4046039" y="533520"/>
            <a:ext cx="5088960" cy="407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0"/>
          <p:cNvSpPr txBox="1">
            <a:spLocks noGrp="1"/>
          </p:cNvSpPr>
          <p:nvPr>
            <p:ph type="sldNum" sz="quarter" idx="4294967295"/>
          </p:nvPr>
        </p:nvSpPr>
        <p:spPr>
          <a:xfrm>
            <a:off x="8472600" y="4663080"/>
            <a:ext cx="548280" cy="393120"/>
          </a:xfrm>
          <a:prstGeom prst="rect">
            <a:avLst/>
          </a:prstGeom>
          <a:noFill/>
          <a:ln>
            <a:noFill/>
          </a:ln>
        </p:spPr>
        <p:txBody>
          <a:bodyPr wrap="square" lIns="91440" tIns="91440" rIns="91440" bIns="91440" anchor="ctr" anchorCtr="0"/>
          <a:lstStyle/>
          <a:p>
            <a:pPr lvl="0" hangingPunct="0"/>
            <a:fld id="{722DBB24-AB53-418B-A5AD-B1B9E4C46B53}" type="slidenum">
              <a:t>34</a:t>
            </a:fld>
            <a:endParaRPr lang="et-EE" sz="1400">
              <a:solidFill>
                <a:srgbClr val="000000"/>
              </a:solidFill>
              <a:latin typeface="Arial" pitchFamily="18"/>
              <a:cs typeface="Arial" pitchFamily="2"/>
            </a:endParaRPr>
          </a:p>
        </p:txBody>
      </p:sp>
      <p:sp>
        <p:nvSpPr>
          <p:cNvPr id="3" name="Shape 181"/>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600" b="1" i="0" u="none" strike="noStrike" kern="1200" spc="0" dirty="0">
              <a:ln>
                <a:noFill/>
              </a:ln>
              <a:solidFill>
                <a:srgbClr val="000000"/>
              </a:solidFill>
              <a:latin typeface="Arial" pitchFamily="34"/>
              <a:ea typeface="Proxima Nova" pitchFamily="2"/>
              <a:cs typeface="Proxima Nova" pitchFamily="2"/>
            </a:endParaRPr>
          </a:p>
          <a:p>
            <a:pPr lvl="0" hangingPunct="0">
              <a:lnSpc>
                <a:spcPct val="115000"/>
              </a:lnSpc>
            </a:pPr>
            <a:r>
              <a:rPr lang="en-US" sz="1600" dirty="0">
                <a:solidFill>
                  <a:srgbClr val="000000"/>
                </a:solidFill>
                <a:latin typeface="Arial" pitchFamily="34"/>
                <a:ea typeface="Proxima Nova" pitchFamily="2"/>
                <a:cs typeface="Proxima Nova" pitchFamily="2"/>
              </a:rPr>
              <a:t>Research carried out by a Kodak scientist in 1948 indicated that a typical nitrate print had a lifespan of 644 projections before mechanical failure</a:t>
            </a:r>
            <a:r>
              <a:rPr lang="en-US" sz="1600" dirty="0" smtClean="0">
                <a:solidFill>
                  <a:srgbClr val="000000"/>
                </a:solidFill>
                <a:latin typeface="Arial" pitchFamily="34"/>
                <a:ea typeface="Proxima Nova" pitchFamily="2"/>
                <a:cs typeface="Proxima Nova" pitchFamily="2"/>
              </a:rPr>
              <a:t>.</a:t>
            </a:r>
            <a:endParaRPr lang="et-EE" sz="140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15000"/>
              </a:lnSpc>
              <a:spcBef>
                <a:spcPts val="0"/>
              </a:spcBef>
              <a:spcAft>
                <a:spcPts val="0"/>
              </a:spcAft>
              <a:buNone/>
              <a:tabLst/>
            </a:pPr>
            <a:endParaRPr lang="et-EE" sz="1400" b="0" i="0" u="none" strike="noStrike" kern="1200" spc="0" dirty="0">
              <a:ln>
                <a:noFill/>
              </a:ln>
              <a:solidFill>
                <a:srgbClr val="000000"/>
              </a:solidFill>
              <a:latin typeface="Arial" pitchFamily="34"/>
              <a:ea typeface="Proxima Nova" pitchFamily="2"/>
              <a:cs typeface="Proxima Nova" pitchFamily="2"/>
            </a:endParaRPr>
          </a:p>
          <a:p>
            <a:pPr lvl="0" hangingPunct="0">
              <a:lnSpc>
                <a:spcPct val="115000"/>
              </a:lnSpc>
            </a:pPr>
            <a:r>
              <a:rPr lang="en-US" sz="1400" dirty="0" smtClean="0">
                <a:solidFill>
                  <a:srgbClr val="000000"/>
                </a:solidFill>
                <a:latin typeface="Arial" pitchFamily="34"/>
                <a:ea typeface="Proxima Nova" pitchFamily="2"/>
                <a:cs typeface="Proxima Nova" pitchFamily="2"/>
              </a:rPr>
              <a:t>Leo </a:t>
            </a:r>
            <a:r>
              <a:rPr lang="en-US" sz="1400" dirty="0" err="1">
                <a:solidFill>
                  <a:srgbClr val="000000"/>
                </a:solidFill>
                <a:latin typeface="Arial" pitchFamily="34"/>
                <a:ea typeface="Proxima Nova" pitchFamily="2"/>
                <a:cs typeface="Proxima Nova" pitchFamily="2"/>
              </a:rPr>
              <a:t>Enticknap</a:t>
            </a:r>
            <a:r>
              <a:rPr lang="en-US" sz="1400" dirty="0">
                <a:solidFill>
                  <a:srgbClr val="000000"/>
                </a:solidFill>
                <a:latin typeface="Arial" pitchFamily="34"/>
                <a:ea typeface="Proxima Nova" pitchFamily="2"/>
                <a:cs typeface="Proxima Nova" pitchFamily="2"/>
              </a:rPr>
              <a:t>. </a:t>
            </a:r>
            <a:r>
              <a:rPr lang="en-US" sz="1400" i="1" dirty="0">
                <a:solidFill>
                  <a:srgbClr val="000000"/>
                </a:solidFill>
                <a:latin typeface="Arial" pitchFamily="34"/>
                <a:ea typeface="Proxima Nova" pitchFamily="2"/>
                <a:cs typeface="Proxima Nova" pitchFamily="2"/>
              </a:rPr>
              <a:t>Film Restoration. The Culture and Science of Audiovisual Heritage</a:t>
            </a:r>
            <a:r>
              <a:rPr lang="en-US" sz="1400" dirty="0">
                <a:solidFill>
                  <a:srgbClr val="000000"/>
                </a:solidFill>
                <a:latin typeface="Arial" pitchFamily="34"/>
                <a:ea typeface="Proxima Nova" pitchFamily="2"/>
                <a:cs typeface="Proxima Nova" pitchFamily="2"/>
              </a:rPr>
              <a:t>, 2013, p. </a:t>
            </a:r>
            <a:r>
              <a:rPr lang="en-US" sz="1400" dirty="0" smtClean="0">
                <a:solidFill>
                  <a:srgbClr val="000000"/>
                </a:solidFill>
                <a:latin typeface="Arial" pitchFamily="34"/>
                <a:ea typeface="Proxima Nova" pitchFamily="2"/>
                <a:cs typeface="Proxima Nova" pitchFamily="2"/>
              </a:rPr>
              <a:t>30</a:t>
            </a:r>
            <a:endParaRPr lang="en-US" sz="1400" dirty="0">
              <a:solidFill>
                <a:srgbClr val="000000"/>
              </a:solidFill>
              <a:latin typeface="Arial" pitchFamily="34"/>
              <a:ea typeface="Proxima Nova" pitchFamily="2"/>
              <a:cs typeface="Proxima Nova" pitchFamily="2"/>
            </a:endParaRPr>
          </a:p>
        </p:txBody>
      </p:sp>
    </p:spTree>
    <p:extLst>
      <p:ext uri="{BB962C8B-B14F-4D97-AF65-F5344CB8AC3E}">
        <p14:creationId xmlns:p14="http://schemas.microsoft.com/office/powerpoint/2010/main" val="2660489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sp>
        <p:nvSpPr>
          <p:cNvPr id="2" name="Shape 29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D1F29A58-DE4D-467D-BB55-3890F894EE99}" type="slidenum">
              <a:t>35</a:t>
            </a:fld>
            <a:endParaRPr lang="et-EE" sz="1400">
              <a:solidFill>
                <a:srgbClr val="000000"/>
              </a:solidFill>
              <a:latin typeface="Arial" pitchFamily="18"/>
              <a:cs typeface="Arial" pitchFamily="2"/>
            </a:endParaRPr>
          </a:p>
        </p:txBody>
      </p:sp>
      <p:sp>
        <p:nvSpPr>
          <p:cNvPr id="3" name="Shape 298"/>
          <p:cNvSpPr/>
          <p:nvPr/>
        </p:nvSpPr>
        <p:spPr>
          <a:xfrm>
            <a:off x="311760" y="444960"/>
            <a:ext cx="2352960"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DIRT,</a:t>
            </a:r>
          </a:p>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ABRASION</a:t>
            </a:r>
          </a:p>
        </p:txBody>
      </p:sp>
      <p:sp>
        <p:nvSpPr>
          <p:cNvPr id="4" name="Shape 299"/>
          <p:cNvSpPr/>
          <p:nvPr/>
        </p:nvSpPr>
        <p:spPr>
          <a:xfrm>
            <a:off x="311760" y="1277280"/>
            <a:ext cx="1906920" cy="1489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00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VIII Üldlaulupidu Tallinn, 1923</a:t>
            </a:r>
          </a:p>
          <a:p>
            <a:pPr marL="0" marR="0" lvl="0" indent="0" algn="l" rtl="0" hangingPunct="0">
              <a:lnSpc>
                <a:spcPct val="115000"/>
              </a:lnSpc>
              <a:spcBef>
                <a:spcPts val="0"/>
              </a:spcBef>
              <a:spcAft>
                <a:spcPts val="1599"/>
              </a:spcAft>
              <a:buNone/>
              <a:tabLst/>
            </a:pPr>
            <a:r>
              <a:rPr lang="et-EE" sz="1200" b="0" i="0" u="none" strike="noStrike" kern="1200" spc="0">
                <a:ln>
                  <a:noFill/>
                </a:ln>
                <a:solidFill>
                  <a:srgbClr val="000000"/>
                </a:solidFill>
                <a:latin typeface="Arial" pitchFamily="34"/>
                <a:ea typeface="Proxima Nova" pitchFamily="2"/>
                <a:cs typeface="Proxima Nova" pitchFamily="2"/>
              </a:rPr>
              <a:t>(Estonia Film)</a:t>
            </a:r>
          </a:p>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p:txBody>
      </p:sp>
      <p:sp>
        <p:nvSpPr>
          <p:cNvPr id="5" name="Shape 300"/>
          <p:cNvSpPr/>
          <p:nvPr/>
        </p:nvSpPr>
        <p:spPr>
          <a:xfrm>
            <a:off x="304920" y="3873240"/>
            <a:ext cx="2186640" cy="126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newsreel</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silent</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print, 00:21:32</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14 P-11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301"/>
          <p:cNvPicPr>
            <a:picLocks noChangeAspect="1"/>
          </p:cNvPicPr>
          <p:nvPr/>
        </p:nvPicPr>
        <p:blipFill>
          <a:blip r:embed="rId4">
            <a:lum/>
            <a:alphaModFix/>
          </a:blip>
          <a:srcRect/>
          <a:stretch>
            <a:fillRect/>
          </a:stretch>
        </p:blipFill>
        <p:spPr>
          <a:xfrm>
            <a:off x="3960000" y="533520"/>
            <a:ext cx="5183640" cy="40744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Shape 306"/>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1C7B3B00-58FF-43C7-A859-AA55A27ACA1E}" type="slidenum">
              <a:t>36</a:t>
            </a:fld>
            <a:endParaRPr lang="et-EE" sz="1400">
              <a:solidFill>
                <a:srgbClr val="000000"/>
              </a:solidFill>
              <a:latin typeface="Arial" pitchFamily="18"/>
              <a:cs typeface="Arial" pitchFamily="2"/>
            </a:endParaRPr>
          </a:p>
        </p:txBody>
      </p:sp>
      <p:pic>
        <p:nvPicPr>
          <p:cNvPr id="3" name="Shape 307"/>
          <p:cNvPicPr>
            <a:picLocks noChangeAspect="1"/>
          </p:cNvPicPr>
          <p:nvPr/>
        </p:nvPicPr>
        <p:blipFill>
          <a:blip r:embed="rId3">
            <a:lum/>
            <a:alphaModFix/>
          </a:blip>
          <a:srcRect l="1526" r="2258"/>
          <a:stretch>
            <a:fillRect/>
          </a:stretch>
        </p:blipFill>
        <p:spPr>
          <a:xfrm>
            <a:off x="4010039" y="541440"/>
            <a:ext cx="5115959" cy="4066560"/>
          </a:xfrm>
          <a:prstGeom prst="rect">
            <a:avLst/>
          </a:prstGeom>
          <a:noFill/>
          <a:ln>
            <a:noFill/>
          </a:ln>
        </p:spPr>
      </p:pic>
      <p:sp>
        <p:nvSpPr>
          <p:cNvPr id="4" name="Shape 308"/>
          <p:cNvSpPr/>
          <p:nvPr/>
        </p:nvSpPr>
        <p:spPr>
          <a:xfrm>
            <a:off x="311760" y="444960"/>
            <a:ext cx="2039759"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COLOUR SHIFT</a:t>
            </a:r>
          </a:p>
        </p:txBody>
      </p:sp>
      <p:sp>
        <p:nvSpPr>
          <p:cNvPr id="5" name="Shape 309"/>
          <p:cNvSpPr/>
          <p:nvPr/>
        </p:nvSpPr>
        <p:spPr>
          <a:xfrm>
            <a:off x="311760" y="1505880"/>
            <a:ext cx="2479680" cy="219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50000"/>
              </a:lnSpc>
              <a:spcBef>
                <a:spcPts val="0"/>
              </a:spcBef>
              <a:spcAft>
                <a:spcPts val="1599"/>
              </a:spcAft>
              <a:buNone/>
              <a:tabLst/>
            </a:pPr>
            <a:r>
              <a:rPr lang="et-EE" sz="1400" b="1" i="0" u="none" strike="noStrike" kern="1200" spc="0">
                <a:ln>
                  <a:noFill/>
                </a:ln>
                <a:solidFill>
                  <a:srgbClr val="000000"/>
                </a:solidFill>
                <a:latin typeface="Arial" pitchFamily="34"/>
                <a:ea typeface="Proxima Nova" pitchFamily="2"/>
                <a:cs typeface="Proxima Nova" pitchFamily="2"/>
              </a:rPr>
              <a:t>Ilu meie ümber, 1960</a:t>
            </a:r>
          </a:p>
          <a:p>
            <a:pPr marL="0" marR="0" lvl="0" indent="0" algn="l" rtl="0" hangingPunct="0">
              <a:lnSpc>
                <a:spcPct val="100000"/>
              </a:lnSpc>
              <a:spcBef>
                <a:spcPts val="0"/>
              </a:spcBef>
              <a:spcAft>
                <a:spcPts val="0"/>
              </a:spcAft>
              <a:buNone/>
              <a:tabLst/>
            </a:pPr>
            <a:r>
              <a:rPr lang="et-EE" sz="1200" b="0" i="0" u="none" strike="noStrike" kern="1200" spc="0">
                <a:ln>
                  <a:noFill/>
                </a:ln>
                <a:solidFill>
                  <a:srgbClr val="000000"/>
                </a:solidFill>
                <a:latin typeface="Arial" pitchFamily="34"/>
                <a:ea typeface="Proxima Nova" pitchFamily="2"/>
                <a:cs typeface="Proxima Nova" pitchFamily="2"/>
              </a:rPr>
              <a:t>dir. Reet Kasesalu</a:t>
            </a:r>
          </a:p>
          <a:p>
            <a:pPr marL="0" marR="0" lvl="0" indent="0" algn="l" rtl="0" hangingPunct="0">
              <a:lnSpc>
                <a:spcPct val="100000"/>
              </a:lnSpc>
              <a:spcBef>
                <a:spcPts val="0"/>
              </a:spcBef>
              <a:spcAft>
                <a:spcPts val="0"/>
              </a:spcAft>
              <a:buNone/>
              <a:tabLst/>
            </a:pPr>
            <a:endParaRPr lang="et-EE" sz="1400" b="0" i="0" u="none" strike="noStrike" kern="1200" spc="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1599"/>
              </a:spcAft>
              <a:buNone/>
              <a:tabLst/>
            </a:pPr>
            <a:r>
              <a:rPr lang="et-EE" sz="1200" b="0" i="0" u="none" strike="noStrike" kern="1200" spc="0">
                <a:ln>
                  <a:noFill/>
                </a:ln>
                <a:solidFill>
                  <a:srgbClr val="000000"/>
                </a:solidFill>
                <a:latin typeface="Arial" pitchFamily="34"/>
                <a:ea typeface="Proxima Nova" pitchFamily="2"/>
                <a:cs typeface="Proxima Nova" pitchFamily="2"/>
              </a:rPr>
              <a:t>(Kunstiliste ja Kroonikafilmide Tallinna Kinostuudio)</a:t>
            </a:r>
          </a:p>
        </p:txBody>
      </p:sp>
      <p:sp>
        <p:nvSpPr>
          <p:cNvPr id="6" name="Shape 310"/>
          <p:cNvSpPr/>
          <p:nvPr/>
        </p:nvSpPr>
        <p:spPr>
          <a:xfrm>
            <a:off x="304920" y="3873240"/>
            <a:ext cx="2486520" cy="888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documentary</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colour</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sound</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print, 00:19:59</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203 P-1428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4"/>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Shape 324"/>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1B796602-03A9-4DFA-802A-AA6F67E70828}" type="slidenum">
              <a:t>37</a:t>
            </a:fld>
            <a:endParaRPr lang="et-EE" sz="1400">
              <a:solidFill>
                <a:srgbClr val="000000"/>
              </a:solidFill>
              <a:latin typeface="Arial" pitchFamily="18"/>
              <a:cs typeface="Arial" pitchFamily="2"/>
            </a:endParaRPr>
          </a:p>
        </p:txBody>
      </p:sp>
      <p:sp>
        <p:nvSpPr>
          <p:cNvPr id="3" name="Shape 325"/>
          <p:cNvSpPr/>
          <p:nvPr/>
        </p:nvSpPr>
        <p:spPr>
          <a:xfrm>
            <a:off x="311760" y="444960"/>
            <a:ext cx="2400119"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FRAME</a:t>
            </a:r>
          </a:p>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CUT</a:t>
            </a:r>
          </a:p>
        </p:txBody>
      </p:sp>
      <p:sp>
        <p:nvSpPr>
          <p:cNvPr id="4" name="Shape 326"/>
          <p:cNvSpPr/>
          <p:nvPr/>
        </p:nvSpPr>
        <p:spPr>
          <a:xfrm>
            <a:off x="311760" y="1059582"/>
            <a:ext cx="3734632" cy="27363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50000"/>
              </a:lnSpc>
              <a:spcBef>
                <a:spcPts val="0"/>
              </a:spcBef>
              <a:spcAft>
                <a:spcPts val="1599"/>
              </a:spcAft>
              <a:buNone/>
              <a:tabLst/>
            </a:pPr>
            <a:r>
              <a:rPr lang="et-EE" sz="1400" b="1" i="0" u="none" strike="noStrike" kern="1200" spc="0" dirty="0">
                <a:ln>
                  <a:noFill/>
                </a:ln>
                <a:solidFill>
                  <a:srgbClr val="000000"/>
                </a:solidFill>
                <a:latin typeface="Arial" pitchFamily="34"/>
                <a:ea typeface="Proxima Nova" pitchFamily="2"/>
                <a:cs typeface="Proxima Nova" pitchFamily="2"/>
              </a:rPr>
              <a:t>Gaas! Gaas! Gaas!, 1931</a:t>
            </a:r>
          </a:p>
          <a:p>
            <a:pPr marL="0" marR="0" lvl="0" indent="0" algn="l" rtl="0" hangingPunct="0">
              <a:lnSpc>
                <a:spcPct val="100000"/>
              </a:lnSpc>
              <a:spcBef>
                <a:spcPts val="0"/>
              </a:spcBef>
              <a:spcAft>
                <a:spcPts val="1001"/>
              </a:spcAft>
              <a:buNone/>
              <a:tabLst/>
            </a:pPr>
            <a:r>
              <a:rPr lang="et-EE" sz="1200" b="0" i="0" u="none" strike="noStrike" kern="1200" spc="0" dirty="0">
                <a:ln>
                  <a:noFill/>
                </a:ln>
                <a:solidFill>
                  <a:srgbClr val="000000"/>
                </a:solidFill>
                <a:latin typeface="Arial" pitchFamily="34"/>
                <a:ea typeface="Proxima Nova" pitchFamily="2"/>
                <a:cs typeface="Proxima Nova" pitchFamily="2"/>
              </a:rPr>
              <a:t>dir. Theodor </a:t>
            </a:r>
            <a:r>
              <a:rPr lang="et-EE" sz="1200" b="0" i="0" u="none" strike="noStrike" kern="1200" spc="0" dirty="0" smtClean="0">
                <a:ln>
                  <a:noFill/>
                </a:ln>
                <a:solidFill>
                  <a:srgbClr val="000000"/>
                </a:solidFill>
                <a:latin typeface="Arial" pitchFamily="34"/>
                <a:ea typeface="Proxima Nova" pitchFamily="2"/>
                <a:cs typeface="Proxima Nova" pitchFamily="2"/>
              </a:rPr>
              <a:t>Luts (Theodor Lutsu Filmiproduktsioon)</a:t>
            </a:r>
          </a:p>
          <a:p>
            <a:pPr lvl="0" hangingPunct="0">
              <a:spcAft>
                <a:spcPts val="1599"/>
              </a:spcAft>
            </a:pPr>
            <a:endParaRPr lang="et-EE" sz="600" dirty="0">
              <a:solidFill>
                <a:srgbClr val="000000"/>
              </a:solidFill>
              <a:latin typeface="Arial" pitchFamily="34"/>
              <a:ea typeface="Proxima Nova" pitchFamily="2"/>
              <a:cs typeface="Proxima Nova" pitchFamily="2"/>
            </a:endParaRPr>
          </a:p>
          <a:p>
            <a:pPr lvl="0" hangingPunct="0">
              <a:spcAft>
                <a:spcPts val="1599"/>
              </a:spcAft>
            </a:pPr>
            <a:r>
              <a:rPr lang="et-EE" sz="1200" dirty="0" err="1" smtClean="0">
                <a:solidFill>
                  <a:srgbClr val="000000"/>
                </a:solidFill>
                <a:latin typeface="Arial" pitchFamily="34"/>
                <a:ea typeface="Proxima Nova" pitchFamily="2"/>
                <a:cs typeface="Proxima Nova" pitchFamily="2"/>
              </a:rPr>
              <a:t>The</a:t>
            </a:r>
            <a:r>
              <a:rPr lang="et-EE" sz="1200" dirty="0" smtClean="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left</a:t>
            </a:r>
            <a:r>
              <a:rPr lang="et-EE" sz="1200" dirty="0">
                <a:solidFill>
                  <a:srgbClr val="000000"/>
                </a:solidFill>
                <a:latin typeface="Arial" pitchFamily="34"/>
                <a:ea typeface="Proxima Nova" pitchFamily="2"/>
                <a:cs typeface="Proxima Nova" pitchFamily="2"/>
              </a:rPr>
              <a:t> side </a:t>
            </a:r>
            <a:r>
              <a:rPr lang="et-EE" sz="1200" dirty="0" err="1">
                <a:solidFill>
                  <a:srgbClr val="000000"/>
                </a:solidFill>
                <a:latin typeface="Arial" pitchFamily="34"/>
                <a:ea typeface="Proxima Nova" pitchFamily="2"/>
                <a:cs typeface="Proxima Nova" pitchFamily="2"/>
              </a:rPr>
              <a:t>of</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the</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silent</a:t>
            </a:r>
            <a:r>
              <a:rPr lang="et-EE" sz="1200" dirty="0">
                <a:solidFill>
                  <a:srgbClr val="000000"/>
                </a:solidFill>
                <a:latin typeface="Arial" pitchFamily="34"/>
                <a:ea typeface="Proxima Nova" pitchFamily="2"/>
                <a:cs typeface="Proxima Nova" pitchFamily="2"/>
              </a:rPr>
              <a:t> film </a:t>
            </a:r>
            <a:r>
              <a:rPr lang="et-EE" sz="1200" dirty="0" err="1">
                <a:solidFill>
                  <a:srgbClr val="000000"/>
                </a:solidFill>
                <a:latin typeface="Arial" pitchFamily="34"/>
                <a:ea typeface="Proxima Nova" pitchFamily="2"/>
                <a:cs typeface="Proxima Nova" pitchFamily="2"/>
              </a:rPr>
              <a:t>frame</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has</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been</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cut</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due</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to</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copying</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process</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onto</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the</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sound</a:t>
            </a:r>
            <a:r>
              <a:rPr lang="et-EE" sz="1200" dirty="0">
                <a:solidFill>
                  <a:srgbClr val="000000"/>
                </a:solidFill>
                <a:latin typeface="Arial" pitchFamily="34"/>
                <a:ea typeface="Proxima Nova" pitchFamily="2"/>
                <a:cs typeface="Proxima Nova" pitchFamily="2"/>
              </a:rPr>
              <a:t> film </a:t>
            </a:r>
            <a:r>
              <a:rPr lang="et-EE" sz="1200" dirty="0" err="1" smtClean="0">
                <a:solidFill>
                  <a:srgbClr val="000000"/>
                </a:solidFill>
                <a:latin typeface="Arial" pitchFamily="34"/>
                <a:ea typeface="Proxima Nova" pitchFamily="2"/>
                <a:cs typeface="Proxima Nova" pitchFamily="2"/>
              </a:rPr>
              <a:t>stock</a:t>
            </a:r>
            <a:r>
              <a:rPr lang="et-EE" sz="1200" dirty="0" smtClean="0">
                <a:solidFill>
                  <a:srgbClr val="000000"/>
                </a:solidFill>
                <a:latin typeface="Arial" pitchFamily="34"/>
                <a:ea typeface="Proxima Nova" pitchFamily="2"/>
                <a:cs typeface="Proxima Nova" pitchFamily="2"/>
              </a:rPr>
              <a:t>. </a:t>
            </a:r>
            <a:r>
              <a:rPr lang="et-EE" sz="1200" dirty="0" err="1" smtClean="0">
                <a:solidFill>
                  <a:srgbClr val="000000"/>
                </a:solidFill>
                <a:latin typeface="Arial" pitchFamily="34"/>
                <a:ea typeface="Proxima Nova" pitchFamily="2"/>
                <a:cs typeface="Proxima Nova" pitchFamily="2"/>
              </a:rPr>
              <a:t>Unfortunately</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original</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negatives</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of</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these</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silent</a:t>
            </a:r>
            <a:r>
              <a:rPr lang="et-EE" sz="1200" dirty="0">
                <a:solidFill>
                  <a:srgbClr val="000000"/>
                </a:solidFill>
                <a:latin typeface="Arial" pitchFamily="34"/>
                <a:ea typeface="Proxima Nova" pitchFamily="2"/>
                <a:cs typeface="Proxima Nova" pitchFamily="2"/>
              </a:rPr>
              <a:t> </a:t>
            </a:r>
            <a:r>
              <a:rPr lang="et-EE" sz="1200" dirty="0" err="1" smtClean="0">
                <a:solidFill>
                  <a:srgbClr val="000000"/>
                </a:solidFill>
                <a:latin typeface="Arial" pitchFamily="34"/>
                <a:ea typeface="Proxima Nova" pitchFamily="2"/>
                <a:cs typeface="Proxima Nova" pitchFamily="2"/>
              </a:rPr>
              <a:t>films</a:t>
            </a:r>
            <a:r>
              <a:rPr lang="et-EE" sz="1200" dirty="0" smtClean="0">
                <a:solidFill>
                  <a:srgbClr val="000000"/>
                </a:solidFill>
                <a:latin typeface="Arial" pitchFamily="34"/>
                <a:ea typeface="Proxima Nova" pitchFamily="2"/>
                <a:cs typeface="Proxima Nova" pitchFamily="2"/>
              </a:rPr>
              <a:t> </a:t>
            </a:r>
            <a:r>
              <a:rPr lang="et-EE" sz="1200" dirty="0">
                <a:solidFill>
                  <a:srgbClr val="000000"/>
                </a:solidFill>
                <a:latin typeface="Arial" pitchFamily="34"/>
                <a:ea typeface="Proxima Nova" pitchFamily="2"/>
                <a:cs typeface="Proxima Nova" pitchFamily="2"/>
              </a:rPr>
              <a:t>are </a:t>
            </a:r>
            <a:r>
              <a:rPr lang="et-EE" sz="1200" dirty="0" err="1">
                <a:solidFill>
                  <a:srgbClr val="000000"/>
                </a:solidFill>
                <a:latin typeface="Arial" pitchFamily="34"/>
                <a:ea typeface="Proxima Nova" pitchFamily="2"/>
                <a:cs typeface="Proxima Nova" pitchFamily="2"/>
              </a:rPr>
              <a:t>not</a:t>
            </a:r>
            <a:r>
              <a:rPr lang="et-EE" sz="1200" dirty="0">
                <a:solidFill>
                  <a:srgbClr val="000000"/>
                </a:solidFill>
                <a:latin typeface="Arial" pitchFamily="34"/>
                <a:ea typeface="Proxima Nova" pitchFamily="2"/>
                <a:cs typeface="Proxima Nova" pitchFamily="2"/>
              </a:rPr>
              <a:t> </a:t>
            </a:r>
            <a:r>
              <a:rPr lang="et-EE" sz="1200" dirty="0" err="1">
                <a:solidFill>
                  <a:srgbClr val="000000"/>
                </a:solidFill>
                <a:latin typeface="Arial" pitchFamily="34"/>
                <a:ea typeface="Proxima Nova" pitchFamily="2"/>
                <a:cs typeface="Proxima Nova" pitchFamily="2"/>
              </a:rPr>
              <a:t>preserved</a:t>
            </a:r>
            <a:r>
              <a:rPr lang="et-EE" sz="1200" dirty="0">
                <a:solidFill>
                  <a:srgbClr val="000000"/>
                </a:solidFill>
                <a:latin typeface="Arial" pitchFamily="34"/>
                <a:ea typeface="Proxima Nova" pitchFamily="2"/>
                <a:cs typeface="Proxima Nova" pitchFamily="2"/>
              </a:rPr>
              <a:t>.</a:t>
            </a:r>
          </a:p>
          <a:p>
            <a:pPr marL="0" marR="0" lvl="0" indent="0" algn="l" rtl="0" hangingPunct="0">
              <a:lnSpc>
                <a:spcPct val="100000"/>
              </a:lnSpc>
              <a:spcBef>
                <a:spcPts val="0"/>
              </a:spcBef>
              <a:spcAft>
                <a:spcPts val="1001"/>
              </a:spcAft>
              <a:buNone/>
              <a:tabLst/>
            </a:pPr>
            <a:endParaRPr lang="et-EE" sz="1200" b="0" i="0" u="none" strike="noStrike" kern="1200" spc="0" dirty="0">
              <a:ln>
                <a:noFill/>
              </a:ln>
              <a:solidFill>
                <a:srgbClr val="000000"/>
              </a:solidFill>
              <a:latin typeface="Arial" pitchFamily="34"/>
              <a:ea typeface="Proxima Nova" pitchFamily="2"/>
              <a:cs typeface="Proxima Nova" pitchFamily="2"/>
            </a:endParaRPr>
          </a:p>
        </p:txBody>
      </p:sp>
      <p:sp>
        <p:nvSpPr>
          <p:cNvPr id="5" name="Shape 327"/>
          <p:cNvSpPr/>
          <p:nvPr/>
        </p:nvSpPr>
        <p:spPr>
          <a:xfrm>
            <a:off x="304920" y="3873240"/>
            <a:ext cx="2823120" cy="126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documentary</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silent</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acetate</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duplicate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negative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00:38:44</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23 DN-328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328"/>
          <p:cNvPicPr>
            <a:picLocks noChangeAspect="1"/>
          </p:cNvPicPr>
          <p:nvPr/>
        </p:nvPicPr>
        <p:blipFill>
          <a:blip r:embed="rId4">
            <a:lum/>
            <a:alphaModFix/>
          </a:blip>
          <a:srcRect l="1398" r="2056"/>
          <a:stretch>
            <a:fillRect/>
          </a:stretch>
        </p:blipFill>
        <p:spPr>
          <a:xfrm>
            <a:off x="4046392" y="581517"/>
            <a:ext cx="5097247" cy="398046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page39">
    <p:spTree>
      <p:nvGrpSpPr>
        <p:cNvPr id="1" name=""/>
        <p:cNvGrpSpPr/>
        <p:nvPr/>
      </p:nvGrpSpPr>
      <p:grpSpPr>
        <a:xfrm>
          <a:off x="0" y="0"/>
          <a:ext cx="0" cy="0"/>
          <a:chOff x="0" y="0"/>
          <a:chExt cx="0" cy="0"/>
        </a:xfrm>
      </p:grpSpPr>
      <p:sp>
        <p:nvSpPr>
          <p:cNvPr id="2" name="Shape 34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112A76FE-2C02-41DD-A2F0-CF37BFB69EC1}" type="slidenum">
              <a:t>38</a:t>
            </a:fld>
            <a:endParaRPr lang="et-EE" sz="1400">
              <a:solidFill>
                <a:srgbClr val="000000"/>
              </a:solidFill>
              <a:latin typeface="Arial" pitchFamily="18"/>
              <a:cs typeface="Arial" pitchFamily="2"/>
            </a:endParaRPr>
          </a:p>
        </p:txBody>
      </p:sp>
      <p:sp>
        <p:nvSpPr>
          <p:cNvPr id="3" name="Shape 343"/>
          <p:cNvSpPr/>
          <p:nvPr/>
        </p:nvSpPr>
        <p:spPr>
          <a:xfrm>
            <a:off x="311760" y="444960"/>
            <a:ext cx="2531160"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OLD</a:t>
            </a:r>
          </a:p>
          <a:p>
            <a:pPr marL="0" marR="0" lvl="0" indent="0" algn="l" rtl="0" hangingPunct="0">
              <a:lnSpc>
                <a:spcPct val="100000"/>
              </a:lnSpc>
              <a:spcBef>
                <a:spcPts val="0"/>
              </a:spcBef>
              <a:spcAft>
                <a:spcPts val="0"/>
              </a:spcAft>
              <a:buNone/>
              <a:tabLst/>
            </a:pPr>
            <a:r>
              <a:rPr lang="et-EE" sz="2800" b="1" i="0" u="none" strike="noStrike" kern="1200" spc="0">
                <a:ln>
                  <a:noFill/>
                </a:ln>
                <a:solidFill>
                  <a:srgbClr val="000000"/>
                </a:solidFill>
                <a:latin typeface="Arial" pitchFamily="34"/>
                <a:ea typeface="Proxima Nova" pitchFamily="2"/>
                <a:cs typeface="Proxima Nova" pitchFamily="2"/>
              </a:rPr>
              <a:t>SPLICES</a:t>
            </a:r>
          </a:p>
        </p:txBody>
      </p:sp>
      <p:sp>
        <p:nvSpPr>
          <p:cNvPr id="4" name="Shape 344"/>
          <p:cNvSpPr/>
          <p:nvPr/>
        </p:nvSpPr>
        <p:spPr>
          <a:xfrm>
            <a:off x="311760" y="1277280"/>
            <a:ext cx="2531160" cy="1975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00000"/>
              </a:lnSpc>
              <a:spcBef>
                <a:spcPts val="0"/>
              </a:spcBef>
              <a:spcAft>
                <a:spcPts val="1599"/>
              </a:spcAft>
              <a:buNone/>
              <a:tabLst/>
            </a:pPr>
            <a:r>
              <a:rPr lang="et-EE" sz="1400" b="1" i="0" u="none" strike="noStrike" kern="1200" spc="0" dirty="0">
                <a:ln>
                  <a:noFill/>
                </a:ln>
                <a:solidFill>
                  <a:srgbClr val="000000"/>
                </a:solidFill>
                <a:latin typeface="Arial" pitchFamily="34"/>
                <a:ea typeface="Proxima Nova" pitchFamily="2"/>
                <a:cs typeface="Proxima Nova" pitchFamily="2"/>
              </a:rPr>
              <a:t>Relvastatud rahvas, 1938</a:t>
            </a:r>
          </a:p>
          <a:p>
            <a:pPr marL="0" marR="0" lvl="0" indent="0" algn="l" rtl="0" hangingPunct="0">
              <a:lnSpc>
                <a:spcPct val="100000"/>
              </a:lnSpc>
              <a:spcBef>
                <a:spcPts val="0"/>
              </a:spcBef>
              <a:spcAft>
                <a:spcPts val="1599"/>
              </a:spcAft>
              <a:buNone/>
              <a:tabLst/>
            </a:pPr>
            <a:r>
              <a:rPr lang="et-EE" sz="1200" b="0" i="0" u="none" strike="noStrike" kern="1200" spc="0" dirty="0">
                <a:ln>
                  <a:noFill/>
                </a:ln>
                <a:solidFill>
                  <a:srgbClr val="000000"/>
                </a:solidFill>
                <a:latin typeface="Arial" pitchFamily="34"/>
                <a:ea typeface="Proxima Nova" pitchFamily="2"/>
                <a:cs typeface="Proxima Nova" pitchFamily="2"/>
              </a:rPr>
              <a:t>(Eesti Kultuurfilm)</a:t>
            </a:r>
          </a:p>
          <a:p>
            <a:pPr marL="0" marR="0" lvl="0" indent="0" algn="l" rtl="0" hangingPunct="0">
              <a:lnSpc>
                <a:spcPct val="100000"/>
              </a:lnSpc>
              <a:spcBef>
                <a:spcPts val="0"/>
              </a:spcBef>
              <a:spcAft>
                <a:spcPts val="1599"/>
              </a:spcAft>
              <a:buNone/>
              <a:tabLst/>
            </a:pPr>
            <a:r>
              <a:rPr lang="et-EE" sz="1200" b="0" i="0" u="none" strike="noStrike" kern="1200" spc="0" dirty="0" err="1">
                <a:ln>
                  <a:noFill/>
                </a:ln>
                <a:solidFill>
                  <a:srgbClr val="000000"/>
                </a:solidFill>
                <a:latin typeface="Arial" pitchFamily="34"/>
                <a:ea typeface="Proxima Nova" pitchFamily="2"/>
                <a:cs typeface="Proxima Nova" pitchFamily="2"/>
              </a:rPr>
              <a:t>Old</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splices</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residues</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of</a:t>
            </a:r>
            <a:r>
              <a:rPr lang="et-EE" sz="1200" b="0" i="0" u="none" strike="noStrike" kern="1200" spc="0" dirty="0">
                <a:ln>
                  <a:noFill/>
                </a:ln>
                <a:solidFill>
                  <a:srgbClr val="000000"/>
                </a:solidFill>
                <a:latin typeface="Arial" pitchFamily="34"/>
                <a:ea typeface="Proxima Nova" pitchFamily="2"/>
                <a:cs typeface="Proxima Nova" pitchFamily="2"/>
              </a:rPr>
              <a:t> tape and </a:t>
            </a:r>
            <a:r>
              <a:rPr lang="et-EE" sz="1200" b="0" i="0" u="none" strike="noStrike" kern="1200" spc="0" dirty="0" err="1">
                <a:ln>
                  <a:noFill/>
                </a:ln>
                <a:solidFill>
                  <a:srgbClr val="000000"/>
                </a:solidFill>
                <a:latin typeface="Arial" pitchFamily="34"/>
                <a:ea typeface="Proxima Nova" pitchFamily="2"/>
                <a:cs typeface="Proxima Nova" pitchFamily="2"/>
              </a:rPr>
              <a:t>glue</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in</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the</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middle</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of</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frames</a:t>
            </a:r>
            <a:r>
              <a:rPr lang="et-EE" sz="1200" b="0" i="0" u="none" strike="noStrike" kern="1200" spc="0" dirty="0">
                <a:ln>
                  <a:noFill/>
                </a:ln>
                <a:solidFill>
                  <a:srgbClr val="000000"/>
                </a:solidFill>
                <a:latin typeface="Arial" pitchFamily="34"/>
                <a:ea typeface="Proxima Nova" pitchFamily="2"/>
                <a:cs typeface="Proxima Nova" pitchFamily="2"/>
              </a:rPr>
              <a:t> and </a:t>
            </a:r>
            <a:r>
              <a:rPr lang="et-EE" sz="1200" b="0" i="0" u="none" strike="noStrike" kern="1200" spc="0" dirty="0" err="1">
                <a:ln>
                  <a:noFill/>
                </a:ln>
                <a:solidFill>
                  <a:srgbClr val="000000"/>
                </a:solidFill>
                <a:latin typeface="Arial" pitchFamily="34"/>
                <a:ea typeface="Proxima Nova" pitchFamily="2"/>
                <a:cs typeface="Proxima Nova" pitchFamily="2"/>
              </a:rPr>
              <a:t>around</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the</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perforation</a:t>
            </a:r>
            <a:r>
              <a:rPr lang="et-EE" sz="1200" b="0" i="0" u="none" strike="noStrike" kern="1200" spc="0" dirty="0">
                <a:ln>
                  <a:noFill/>
                </a:ln>
                <a:solidFill>
                  <a:srgbClr val="000000"/>
                </a:solidFill>
                <a:latin typeface="Arial" pitchFamily="34"/>
                <a:ea typeface="Proxima Nova" pitchFamily="2"/>
                <a:cs typeface="Proxima Nova" pitchFamily="2"/>
              </a:rPr>
              <a:t> </a:t>
            </a:r>
            <a:r>
              <a:rPr lang="et-EE" sz="1200" b="0" i="0" u="none" strike="noStrike" kern="1200" spc="0" dirty="0" err="1">
                <a:ln>
                  <a:noFill/>
                </a:ln>
                <a:solidFill>
                  <a:srgbClr val="000000"/>
                </a:solidFill>
                <a:latin typeface="Arial" pitchFamily="34"/>
                <a:ea typeface="Proxima Nova" pitchFamily="2"/>
                <a:cs typeface="Proxima Nova" pitchFamily="2"/>
              </a:rPr>
              <a:t>holes</a:t>
            </a:r>
            <a:r>
              <a:rPr lang="et-EE" sz="1200" b="0" i="0" u="none" strike="noStrike" kern="1200" spc="0" dirty="0">
                <a:ln>
                  <a:noFill/>
                </a:ln>
                <a:solidFill>
                  <a:srgbClr val="000000"/>
                </a:solidFill>
                <a:latin typeface="Arial" pitchFamily="34"/>
                <a:ea typeface="Proxima Nova" pitchFamily="2"/>
                <a:cs typeface="Proxima Nova" pitchFamily="2"/>
              </a:rPr>
              <a:t>.</a:t>
            </a:r>
          </a:p>
        </p:txBody>
      </p:sp>
      <p:sp>
        <p:nvSpPr>
          <p:cNvPr id="5" name="Shape 345"/>
          <p:cNvSpPr/>
          <p:nvPr/>
        </p:nvSpPr>
        <p:spPr>
          <a:xfrm>
            <a:off x="304920" y="3873240"/>
            <a:ext cx="2823120" cy="126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newsreel</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b/w 16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silent</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00000"/>
              </a:lnSpc>
              <a:spcBef>
                <a:spcPts val="0"/>
              </a:spcBef>
              <a:spcAft>
                <a:spcPts val="0"/>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acetate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print, 00:05:47</a:t>
            </a:r>
          </a:p>
          <a:p>
            <a:pPr marL="0" marR="0" lvl="0" indent="0" algn="l" rtl="0" hangingPunct="0">
              <a:lnSpc>
                <a:spcPct val="100000"/>
              </a:lnSpc>
              <a:spcBef>
                <a:spcPts val="0"/>
              </a:spcBef>
              <a:spcAft>
                <a:spcPts val="0"/>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Estonian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l"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EFA f 4 P-224 / </a:t>
            </a:r>
            <a:r>
              <a:rPr lang="et-EE" sz="1200" b="0" i="0" u="sng" strike="noStrike" kern="1200" spc="0" dirty="0">
                <a:ln>
                  <a:noFill/>
                </a:ln>
                <a:solidFill>
                  <a:srgbClr val="000000"/>
                </a:solidFill>
                <a:uFillTx/>
                <a:latin typeface="Arial" panose="020B0604020202020204" pitchFamily="34" charset="0"/>
                <a:ea typeface="Proxima Nova" pitchFamily="2"/>
                <a:cs typeface="Arial" panose="020B0604020202020204" pitchFamily="34" charset="0"/>
                <a:hlinkClick r:id="rId3"/>
              </a:rPr>
              <a:t>EFA link</a:t>
            </a:r>
          </a:p>
          <a:p>
            <a:pPr marL="0" marR="0" lvl="0" indent="0" algn="l" rtl="0" hangingPunct="0">
              <a:lnSpc>
                <a:spcPct val="115000"/>
              </a:lnSpc>
              <a:spcBef>
                <a:spcPts val="0"/>
              </a:spcBef>
              <a:spcAft>
                <a:spcPts val="1599"/>
              </a:spcAft>
              <a:buNone/>
              <a:tabLst/>
            </a:pPr>
            <a:endParaRPr lang="et-EE" sz="1400" b="0" i="0" u="none" strike="noStrike" kern="1200" spc="0" dirty="0">
              <a:ln>
                <a:noFill/>
              </a:ln>
              <a:solidFill>
                <a:srgbClr val="000000"/>
              </a:solidFill>
              <a:latin typeface="Arial" panose="020B0604020202020204" pitchFamily="34" charset="0"/>
              <a:ea typeface="Arial" pitchFamily="2"/>
              <a:cs typeface="Arial" panose="020B0604020202020204" pitchFamily="34" charset="0"/>
            </a:endParaRPr>
          </a:p>
        </p:txBody>
      </p:sp>
      <p:pic>
        <p:nvPicPr>
          <p:cNvPr id="6" name="Shape 346"/>
          <p:cNvPicPr>
            <a:picLocks noChangeAspect="1"/>
          </p:cNvPicPr>
          <p:nvPr/>
        </p:nvPicPr>
        <p:blipFill>
          <a:blip r:embed="rId4">
            <a:lum/>
            <a:alphaModFix/>
          </a:blip>
          <a:srcRect/>
          <a:stretch>
            <a:fillRect/>
          </a:stretch>
        </p:blipFill>
        <p:spPr>
          <a:xfrm>
            <a:off x="3737880" y="553680"/>
            <a:ext cx="5405760" cy="40543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2. FILM REPAIR">
    <p:spTree>
      <p:nvGrpSpPr>
        <p:cNvPr id="1" name=""/>
        <p:cNvGrpSpPr/>
        <p:nvPr/>
      </p:nvGrpSpPr>
      <p:grpSpPr>
        <a:xfrm>
          <a:off x="0" y="0"/>
          <a:ext cx="0" cy="0"/>
          <a:chOff x="0" y="0"/>
          <a:chExt cx="0" cy="0"/>
        </a:xfrm>
      </p:grpSpPr>
      <p:sp>
        <p:nvSpPr>
          <p:cNvPr id="2" name="Shape 368"/>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FILM </a:t>
            </a:r>
            <a:r>
              <a:rPr lang="et-EE" sz="4800" b="1" dirty="0"/>
              <a:t>REPAIR</a:t>
            </a:r>
          </a:p>
        </p:txBody>
      </p:sp>
      <p:sp>
        <p:nvSpPr>
          <p:cNvPr id="3" name="Shape 369"/>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30B6B51C-B63E-412A-846C-F970784BC98A}" type="slidenum">
              <a:t>39</a:t>
            </a:fld>
            <a:endParaRPr lang="et-EE" sz="1400">
              <a:solidFill>
                <a:srgbClr val="000000"/>
              </a:solidFill>
              <a:latin typeface="Arial" pitchFamily="18"/>
              <a:cs typeface="Arial" pitchFamily="2"/>
            </a:endParaRPr>
          </a:p>
        </p:txBody>
      </p:sp>
      <p:sp>
        <p:nvSpPr>
          <p:cNvPr id="4" name="Shape 370"/>
          <p:cNvSpPr/>
          <p:nvPr/>
        </p:nvSpPr>
        <p:spPr>
          <a:xfrm>
            <a:off x="1372680" y="3003480"/>
            <a:ext cx="5516640" cy="10958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Clr>
                <a:srgbClr val="202729"/>
              </a:buClr>
              <a:buSzPct val="100000"/>
              <a:buFont typeface="Proxima Nova"/>
              <a:buChar char="-"/>
              <a:tabLst/>
            </a:pPr>
            <a:r>
              <a:rPr lang="et-EE" sz="2400" b="1" i="0" u="none" strike="noStrike" kern="1200" spc="0" dirty="0" smtClean="0">
                <a:ln>
                  <a:noFill/>
                </a:ln>
                <a:solidFill>
                  <a:srgbClr val="000000"/>
                </a:solidFill>
                <a:latin typeface="Arial" pitchFamily="34"/>
                <a:ea typeface="Proxima Nova" pitchFamily="2"/>
                <a:cs typeface="Proxima Nova" pitchFamily="2"/>
              </a:rPr>
              <a:t> TREATMENT</a:t>
            </a:r>
            <a:endParaRPr lang="et-EE" sz="2400" b="1"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00000"/>
              </a:lnSpc>
              <a:spcBef>
                <a:spcPts val="0"/>
              </a:spcBef>
              <a:spcAft>
                <a:spcPts val="0"/>
              </a:spcAft>
              <a:buClr>
                <a:srgbClr val="202729"/>
              </a:buClr>
              <a:buSzPct val="100000"/>
              <a:buFont typeface="Proxima Nova"/>
              <a:buChar char="-"/>
              <a:tabLst/>
            </a:pPr>
            <a:r>
              <a:rPr lang="et-EE" sz="2400" b="1" i="0" u="none" strike="noStrike" kern="1200" spc="0" dirty="0" smtClean="0">
                <a:ln>
                  <a:noFill/>
                </a:ln>
                <a:solidFill>
                  <a:srgbClr val="000000"/>
                </a:solidFill>
                <a:latin typeface="Arial" pitchFamily="34"/>
                <a:ea typeface="Proxima Nova" pitchFamily="2"/>
                <a:cs typeface="Proxima Nova" pitchFamily="2"/>
              </a:rPr>
              <a:t> REPAIR</a:t>
            </a:r>
            <a:endParaRPr lang="et-EE" sz="2400" b="1" i="0" u="none" strike="noStrike" kern="1200" spc="0" dirty="0">
              <a:ln>
                <a:noFill/>
              </a:ln>
              <a:solidFill>
                <a:srgbClr val="000000"/>
              </a:solidFill>
              <a:latin typeface="Arial" pitchFamily="34"/>
              <a:ea typeface="Proxima Nova" pitchFamily="2"/>
              <a:cs typeface="Proxima Nova"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pic>
        <p:nvPicPr>
          <p:cNvPr id="2" name="Shape 88"/>
          <p:cNvPicPr>
            <a:picLocks noChangeAspect="1"/>
          </p:cNvPicPr>
          <p:nvPr/>
        </p:nvPicPr>
        <p:blipFill>
          <a:blip r:embed="rId3">
            <a:lum/>
            <a:alphaModFix/>
          </a:blip>
          <a:srcRect l="6269" t="15255" b="14511"/>
          <a:stretch>
            <a:fillRect/>
          </a:stretch>
        </p:blipFill>
        <p:spPr>
          <a:xfrm>
            <a:off x="0" y="0"/>
            <a:ext cx="9143640" cy="5176800"/>
          </a:xfrm>
          <a:prstGeom prst="rect">
            <a:avLst/>
          </a:prstGeom>
          <a:noFill/>
          <a:ln>
            <a:noFill/>
          </a:ln>
        </p:spPr>
      </p:pic>
      <p:sp>
        <p:nvSpPr>
          <p:cNvPr id="3" name="Shape 89"/>
          <p:cNvSpPr txBox="1">
            <a:spLocks noGrp="1"/>
          </p:cNvSpPr>
          <p:nvPr>
            <p:ph type="subTitle" idx="4294967295"/>
          </p:nvPr>
        </p:nvSpPr>
        <p:spPr>
          <a:xfrm>
            <a:off x="144000" y="4684680"/>
            <a:ext cx="3167640" cy="355320"/>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spcAft>
                <a:spcPts val="0"/>
              </a:spcAft>
              <a:buNone/>
            </a:pPr>
            <a:r>
              <a:rPr lang="et-EE" sz="1200">
                <a:solidFill>
                  <a:srgbClr val="FFFFFF"/>
                </a:solidFill>
                <a:latin typeface="Arial" pitchFamily="18"/>
                <a:cs typeface="Arial" pitchFamily="2"/>
              </a:rPr>
              <a:t>Photo: Kadi Sikka, L’Immagine Ritrovata</a:t>
            </a:r>
          </a:p>
        </p:txBody>
      </p:sp>
      <p:sp>
        <p:nvSpPr>
          <p:cNvPr id="4" name="Shape 9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26F83AF5-B6F4-4F76-B8ED-BCA5ACC12C9D}" type="slidenum">
              <a:t>4</a:t>
            </a:fld>
            <a:endParaRPr lang="et-EE" sz="1400">
              <a:solidFill>
                <a:srgbClr val="EEEEEE"/>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page43">
    <p:spTree>
      <p:nvGrpSpPr>
        <p:cNvPr id="1" name=""/>
        <p:cNvGrpSpPr/>
        <p:nvPr/>
      </p:nvGrpSpPr>
      <p:grpSpPr>
        <a:xfrm>
          <a:off x="0" y="0"/>
          <a:ext cx="0" cy="0"/>
          <a:chOff x="0" y="0"/>
          <a:chExt cx="0" cy="0"/>
        </a:xfrm>
      </p:grpSpPr>
      <p:sp>
        <p:nvSpPr>
          <p:cNvPr id="2" name="Shape 38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4004D738-BC40-4D20-A001-50E27B6E50A9}" type="slidenum">
              <a:t>40</a:t>
            </a:fld>
            <a:endParaRPr lang="et-EE" sz="1400">
              <a:solidFill>
                <a:srgbClr val="000000"/>
              </a:solidFill>
              <a:latin typeface="Arial" pitchFamily="18"/>
              <a:cs typeface="Arial" pitchFamily="2"/>
            </a:endParaRPr>
          </a:p>
        </p:txBody>
      </p:sp>
      <p:sp>
        <p:nvSpPr>
          <p:cNvPr id="3" name="Shape 383"/>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aim </a:t>
            </a:r>
            <a:r>
              <a:rPr lang="et-EE" sz="1600" b="0" i="0" u="none" strike="noStrike" kern="1200" spc="0" dirty="0" err="1">
                <a:ln>
                  <a:noFill/>
                </a:ln>
                <a:solidFill>
                  <a:srgbClr val="000000"/>
                </a:solidFill>
                <a:latin typeface="Arial" pitchFamily="34"/>
                <a:ea typeface="Proxima Nova" pitchFamily="2"/>
                <a:cs typeface="Proxima Nova" pitchFamily="2"/>
              </a:rPr>
              <a:t>is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to</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restore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original</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film’s</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mechanical</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capability</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for</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its</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passage</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through</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the</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machines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cleaning</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machine</a:t>
            </a:r>
            <a:r>
              <a:rPr lang="et-EE" sz="1600" b="0" i="0" u="none" strike="noStrike" kern="1200" spc="0" dirty="0">
                <a:ln>
                  <a:noFill/>
                </a:ln>
                <a:solidFill>
                  <a:srgbClr val="000000"/>
                </a:solidFill>
                <a:latin typeface="Arial" pitchFamily="34"/>
                <a:ea typeface="Proxima Nova" pitchFamily="2"/>
                <a:cs typeface="Proxima Nova" pitchFamily="2"/>
              </a:rPr>
              <a:t>, printer, </a:t>
            </a:r>
            <a:r>
              <a:rPr lang="et-EE" sz="1600" b="0" i="0" u="none" strike="noStrike" kern="1200" spc="0" dirty="0" err="1">
                <a:ln>
                  <a:noFill/>
                </a:ln>
                <a:solidFill>
                  <a:srgbClr val="000000"/>
                </a:solidFill>
                <a:latin typeface="Arial" pitchFamily="34"/>
                <a:ea typeface="Proxima Nova" pitchFamily="2"/>
                <a:cs typeface="Proxima Nova" pitchFamily="2"/>
              </a:rPr>
              <a:t>scanner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etc</a:t>
            </a:r>
            <a:r>
              <a:rPr lang="et-EE" sz="1600" b="0" i="0" u="none" strike="noStrike" kern="1200" spc="0" dirty="0">
                <a:ln>
                  <a:noFill/>
                </a:ln>
                <a:solidFill>
                  <a:srgbClr val="000000"/>
                </a:solidFill>
                <a:latin typeface="Arial" pitchFamily="34"/>
                <a:ea typeface="Proxima Nova" pitchFamily="2"/>
                <a:cs typeface="Proxima Nova" pitchFamily="2"/>
              </a:rPr>
              <a:t>.).</a:t>
            </a:r>
          </a:p>
          <a:p>
            <a:pPr marL="0" marR="0" lvl="0" indent="0" algn="l" rtl="0" hangingPunct="0">
              <a:lnSpc>
                <a:spcPct val="115000"/>
              </a:lnSpc>
              <a:spcBef>
                <a:spcPts val="0"/>
              </a:spcBef>
              <a:spcAft>
                <a:spcPts val="0"/>
              </a:spcAft>
              <a:buNone/>
              <a:tabLst/>
            </a:pPr>
            <a:endParaRPr lang="et-EE" sz="16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15000"/>
              </a:lnSpc>
              <a:spcBef>
                <a:spcPts val="0"/>
              </a:spcBef>
              <a:spcAft>
                <a:spcPts val="0"/>
              </a:spcAft>
              <a:buNone/>
              <a:tabLst/>
            </a:pPr>
            <a:r>
              <a:rPr lang="et-EE" sz="1600" b="0" i="0" u="none" strike="noStrike" kern="1200" spc="0" dirty="0" err="1">
                <a:ln>
                  <a:noFill/>
                </a:ln>
                <a:solidFill>
                  <a:srgbClr val="000000"/>
                </a:solidFill>
                <a:latin typeface="Arial" pitchFamily="34"/>
                <a:ea typeface="Proxima Nova" pitchFamily="2"/>
                <a:cs typeface="Proxima Nova" pitchFamily="2"/>
              </a:rPr>
              <a:t>Before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handling</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film </a:t>
            </a:r>
            <a:r>
              <a:rPr lang="et-EE" sz="1600" b="0" i="0" u="none" strike="noStrike" kern="1200" spc="0" dirty="0" err="1">
                <a:ln>
                  <a:noFill/>
                </a:ln>
                <a:solidFill>
                  <a:srgbClr val="000000"/>
                </a:solidFill>
                <a:latin typeface="Arial" pitchFamily="34"/>
                <a:ea typeface="Proxima Nova" pitchFamily="2"/>
                <a:cs typeface="Proxima Nova" pitchFamily="2"/>
              </a:rPr>
              <a:t>might</a:t>
            </a:r>
            <a:r>
              <a:rPr lang="et-EE" sz="1600" b="0" i="0" u="none" strike="noStrike" kern="1200" spc="0" dirty="0">
                <a:ln>
                  <a:noFill/>
                </a:ln>
                <a:solidFill>
                  <a:srgbClr val="000000"/>
                </a:solidFill>
                <a:latin typeface="Arial" pitchFamily="34"/>
                <a:ea typeface="Proxima Nova" pitchFamily="2"/>
                <a:cs typeface="Proxima Nova" pitchFamily="2"/>
              </a:rPr>
              <a:t> need </a:t>
            </a:r>
            <a:r>
              <a:rPr lang="et-EE" sz="1600" b="0" i="0" u="none" strike="noStrike" kern="1200" spc="0" dirty="0" err="1">
                <a:ln>
                  <a:noFill/>
                </a:ln>
                <a:solidFill>
                  <a:srgbClr val="000000"/>
                </a:solidFill>
                <a:latin typeface="Arial" pitchFamily="34"/>
                <a:ea typeface="Proxima Nova" pitchFamily="2"/>
                <a:cs typeface="Proxima Nova" pitchFamily="2"/>
              </a:rPr>
              <a:t>chemical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treatment</a:t>
            </a:r>
            <a:r>
              <a:rPr lang="et-EE" sz="1600" b="0" i="0" u="none" strike="noStrike" kern="1200" spc="0" dirty="0">
                <a:ln>
                  <a:noFill/>
                </a:ln>
                <a:solidFill>
                  <a:srgbClr val="000000"/>
                </a:solidFill>
                <a:latin typeface="Arial" pitchFamily="34"/>
                <a:ea typeface="Proxima Nova" pitchFamily="2"/>
                <a:cs typeface="Proxima Nova" pitchFamily="2"/>
              </a:rPr>
              <a:t>:</a:t>
            </a: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smtClean="0">
                <a:ln>
                  <a:noFill/>
                </a:ln>
                <a:solidFill>
                  <a:srgbClr val="000000"/>
                </a:solidFill>
                <a:latin typeface="Arial" pitchFamily="34"/>
                <a:ea typeface="Proxima Nova" pitchFamily="2"/>
                <a:cs typeface="Proxima Nova" pitchFamily="2"/>
              </a:rPr>
              <a:t>re-hydration</a:t>
            </a:r>
            <a:r>
              <a:rPr lang="et-EE" sz="1600" b="0" i="0" u="none" strike="noStrike" kern="1200" spc="0" dirty="0" smtClean="0">
                <a:ln>
                  <a:noFill/>
                </a:ln>
                <a:solidFill>
                  <a:srgbClr val="000000"/>
                </a:solidFill>
                <a:latin typeface="Arial" pitchFamily="34"/>
                <a:ea typeface="Proxima Nova" pitchFamily="2"/>
                <a:cs typeface="Proxima Nova" pitchFamily="2"/>
              </a:rPr>
              <a:t>;</a:t>
            </a:r>
            <a:endParaRPr lang="et-EE" sz="1600" b="0" i="0" u="none" strike="noStrike" kern="1200" spc="0" dirty="0">
              <a:ln>
                <a:noFill/>
              </a:ln>
              <a:solidFill>
                <a:srgbClr val="000000"/>
              </a:solidFill>
              <a:latin typeface="Arial" pitchFamily="34"/>
              <a:ea typeface="Proxima Nova" pitchFamily="2"/>
              <a:cs typeface="Proxima Nova" pitchFamily="2"/>
            </a:endParaRP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smtClean="0">
                <a:ln>
                  <a:noFill/>
                </a:ln>
                <a:solidFill>
                  <a:srgbClr val="000000"/>
                </a:solidFill>
                <a:latin typeface="Arial" pitchFamily="34"/>
                <a:ea typeface="Proxima Nova" pitchFamily="2"/>
                <a:cs typeface="Proxima Nova" pitchFamily="2"/>
              </a:rPr>
              <a:t>softening</a:t>
            </a:r>
            <a:r>
              <a:rPr lang="et-EE" sz="1600" b="0" i="0" u="none" strike="noStrike" kern="1200" spc="0" dirty="0" smtClean="0">
                <a:ln>
                  <a:noFill/>
                </a:ln>
                <a:solidFill>
                  <a:srgbClr val="000000"/>
                </a:solidFill>
                <a:latin typeface="Arial" pitchFamily="34"/>
                <a:ea typeface="Proxima Nova" pitchFamily="2"/>
                <a:cs typeface="Proxima Nova" pitchFamily="2"/>
              </a:rPr>
              <a:t>;</a:t>
            </a:r>
            <a:endParaRPr lang="et-EE" sz="1600" b="0" i="0" u="none" strike="noStrike" kern="1200" spc="0" dirty="0">
              <a:ln>
                <a:noFill/>
              </a:ln>
              <a:solidFill>
                <a:srgbClr val="000000"/>
              </a:solidFill>
              <a:latin typeface="Arial" pitchFamily="34"/>
              <a:ea typeface="Proxima Nova" pitchFamily="2"/>
              <a:cs typeface="Proxima Nova" pitchFamily="2"/>
            </a:endParaRP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smtClean="0">
                <a:ln>
                  <a:noFill/>
                </a:ln>
                <a:solidFill>
                  <a:srgbClr val="000000"/>
                </a:solidFill>
                <a:latin typeface="Arial" pitchFamily="34"/>
                <a:ea typeface="Proxima Nova" pitchFamily="2"/>
                <a:cs typeface="Proxima Nova" pitchFamily="2"/>
              </a:rPr>
              <a:t>drying</a:t>
            </a:r>
            <a:r>
              <a:rPr lang="et-EE" sz="1600" b="0" i="0" u="none" strike="noStrike" kern="1200" spc="0" dirty="0" smtClean="0">
                <a:ln>
                  <a:noFill/>
                </a:ln>
                <a:solidFill>
                  <a:srgbClr val="000000"/>
                </a:solidFill>
                <a:latin typeface="Arial" pitchFamily="34"/>
                <a:ea typeface="Proxima Nova" pitchFamily="2"/>
                <a:cs typeface="Proxima Nova" pitchFamily="2"/>
              </a:rPr>
              <a:t>;</a:t>
            </a:r>
            <a:endParaRPr lang="et-EE" sz="1600" b="0" i="0" u="none" strike="noStrike" kern="1200" spc="0" dirty="0">
              <a:ln>
                <a:noFill/>
              </a:ln>
              <a:solidFill>
                <a:srgbClr val="000000"/>
              </a:solidFill>
              <a:latin typeface="Arial" pitchFamily="34"/>
              <a:ea typeface="Proxima Nova" pitchFamily="2"/>
              <a:cs typeface="Proxima Nova" pitchFamily="2"/>
            </a:endParaRPr>
          </a:p>
          <a:p>
            <a:pPr marL="285750" marR="0" lvl="0" indent="-285750" algn="l" rtl="0" hangingPunct="0">
              <a:lnSpc>
                <a:spcPct val="115000"/>
              </a:lnSpc>
              <a:spcBef>
                <a:spcPts val="0"/>
              </a:spcBef>
              <a:spcAft>
                <a:spcPts val="0"/>
              </a:spcAft>
              <a:buClr>
                <a:srgbClr val="202729"/>
              </a:buClr>
              <a:buSzPct val="100000"/>
              <a:buFont typeface="Arial" panose="020B0604020202020204" pitchFamily="34" charset="0"/>
              <a:buChar char="•"/>
              <a:tabLst/>
            </a:pPr>
            <a:r>
              <a:rPr lang="et-EE" sz="1600" b="0" i="0" u="none" strike="noStrike" kern="1200" spc="0" dirty="0" err="1">
                <a:ln>
                  <a:noFill/>
                </a:ln>
                <a:solidFill>
                  <a:srgbClr val="000000"/>
                </a:solidFill>
                <a:latin typeface="Arial" pitchFamily="34"/>
                <a:ea typeface="Proxima Nova" pitchFamily="2"/>
                <a:cs typeface="Proxima Nova" pitchFamily="2"/>
              </a:rPr>
              <a:t>cleaning</a:t>
            </a:r>
            <a:r>
              <a:rPr lang="et-EE" sz="1600" b="0" i="0" u="none" strike="noStrike" kern="1200" spc="0" dirty="0">
                <a:ln>
                  <a:noFill/>
                </a:ln>
                <a:solidFill>
                  <a:srgbClr val="000000"/>
                </a:solidFill>
                <a:latin typeface="Arial" pitchFamily="34"/>
                <a:ea typeface="Proxima Nova" pitchFamily="2"/>
                <a:cs typeface="Proxima Nova" pitchFamily="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page44">
    <p:spTree>
      <p:nvGrpSpPr>
        <p:cNvPr id="1" name=""/>
        <p:cNvGrpSpPr/>
        <p:nvPr/>
      </p:nvGrpSpPr>
      <p:grpSpPr>
        <a:xfrm>
          <a:off x="0" y="0"/>
          <a:ext cx="0" cy="0"/>
          <a:chOff x="0" y="0"/>
          <a:chExt cx="0" cy="0"/>
        </a:xfrm>
      </p:grpSpPr>
      <p:sp>
        <p:nvSpPr>
          <p:cNvPr id="2" name="Shape 388"/>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F29D7C43-DFE4-4164-8806-741208161F4C}" type="slidenum">
              <a:t>41</a:t>
            </a:fld>
            <a:endParaRPr lang="et-EE" sz="1400">
              <a:solidFill>
                <a:srgbClr val="000000"/>
              </a:solidFill>
              <a:latin typeface="Arial" pitchFamily="18"/>
              <a:cs typeface="Arial" pitchFamily="2"/>
            </a:endParaRPr>
          </a:p>
        </p:txBody>
      </p:sp>
      <p:sp>
        <p:nvSpPr>
          <p:cNvPr id="3" name="Shape 389"/>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Re-hydration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and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drying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treatment</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Shape 390"/>
          <p:cNvPicPr>
            <a:picLocks noChangeAspect="1"/>
          </p:cNvPicPr>
          <p:nvPr/>
        </p:nvPicPr>
        <p:blipFill>
          <a:blip r:embed="rId3">
            <a:lum/>
            <a:alphaModFix/>
          </a:blip>
          <a:srcRect t="12913"/>
          <a:stretch>
            <a:fillRect/>
          </a:stretch>
        </p:blipFill>
        <p:spPr>
          <a:xfrm>
            <a:off x="0" y="0"/>
            <a:ext cx="9143640" cy="43606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page46">
    <p:spTree>
      <p:nvGrpSpPr>
        <p:cNvPr id="1" name=""/>
        <p:cNvGrpSpPr/>
        <p:nvPr/>
      </p:nvGrpSpPr>
      <p:grpSpPr>
        <a:xfrm>
          <a:off x="0" y="0"/>
          <a:ext cx="0" cy="0"/>
          <a:chOff x="0" y="0"/>
          <a:chExt cx="0" cy="0"/>
        </a:xfrm>
      </p:grpSpPr>
      <p:sp>
        <p:nvSpPr>
          <p:cNvPr id="2" name="Shape 40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69BA9362-154F-4168-B417-854E69105AC1}" type="slidenum">
              <a:t>42</a:t>
            </a:fld>
            <a:endParaRPr lang="et-EE" sz="1400">
              <a:solidFill>
                <a:srgbClr val="000000"/>
              </a:solidFill>
              <a:latin typeface="Arial" pitchFamily="18"/>
              <a:cs typeface="Arial" pitchFamily="2"/>
            </a:endParaRPr>
          </a:p>
        </p:txBody>
      </p:sp>
      <p:sp>
        <p:nvSpPr>
          <p:cNvPr id="3" name="Shape 403"/>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r>
              <a:rPr lang="et-EE" sz="1600" b="1" i="0" u="none" strike="noStrike" kern="1200" spc="0">
                <a:ln>
                  <a:noFill/>
                </a:ln>
                <a:solidFill>
                  <a:srgbClr val="000000"/>
                </a:solidFill>
                <a:latin typeface="Arial" pitchFamily="34"/>
                <a:ea typeface="Proxima Nova" pitchFamily="2"/>
                <a:cs typeface="Proxima Nova" pitchFamily="2"/>
              </a:rPr>
              <a:t>The reparation work</a:t>
            </a:r>
            <a:r>
              <a:rPr lang="et-EE" sz="1600" b="0" i="0" u="none" strike="noStrike" kern="1200" spc="0">
                <a:ln>
                  <a:noFill/>
                </a:ln>
                <a:solidFill>
                  <a:srgbClr val="000000"/>
                </a:solidFill>
                <a:latin typeface="Arial" pitchFamily="34"/>
                <a:ea typeface="Proxima Nova" pitchFamily="2"/>
                <a:cs typeface="Proxima Nova" pitchFamily="2"/>
              </a:rPr>
              <a:t> is carried out on a rewinding table with the help of scissors, scalpels, tweezers, solvents, adhesive tape, glue and brush. Any physical damage, such as breakages, strains or tears, which may be located at the perforations or on the actual images is repaired.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page47">
    <p:spTree>
      <p:nvGrpSpPr>
        <p:cNvPr id="1" name=""/>
        <p:cNvGrpSpPr/>
        <p:nvPr/>
      </p:nvGrpSpPr>
      <p:grpSpPr>
        <a:xfrm>
          <a:off x="0" y="0"/>
          <a:ext cx="0" cy="0"/>
          <a:chOff x="0" y="0"/>
          <a:chExt cx="0" cy="0"/>
        </a:xfrm>
      </p:grpSpPr>
      <p:sp>
        <p:nvSpPr>
          <p:cNvPr id="2" name="Shape 415"/>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DDCABD72-EB57-4901-9048-7485BD4847BB}" type="slidenum">
              <a:t>43</a:t>
            </a:fld>
            <a:endParaRPr lang="et-EE" sz="1400">
              <a:solidFill>
                <a:srgbClr val="000000"/>
              </a:solidFill>
              <a:latin typeface="Arial" pitchFamily="18"/>
              <a:cs typeface="Arial" pitchFamily="2"/>
            </a:endParaRPr>
          </a:p>
        </p:txBody>
      </p:sp>
      <p:sp>
        <p:nvSpPr>
          <p:cNvPr id="3" name="Shape 416"/>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repair</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Shape 417"/>
          <p:cNvPicPr>
            <a:picLocks noChangeAspect="1"/>
          </p:cNvPicPr>
          <p:nvPr/>
        </p:nvPicPr>
        <p:blipFill>
          <a:blip r:embed="rId3">
            <a:lum/>
            <a:alphaModFix/>
          </a:blip>
          <a:srcRect t="26945" b="9461"/>
          <a:stretch>
            <a:fillRect/>
          </a:stretch>
        </p:blipFill>
        <p:spPr>
          <a:xfrm>
            <a:off x="0" y="0"/>
            <a:ext cx="9143640" cy="43606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FILM REPAIR: CEMENT">
    <p:spTree>
      <p:nvGrpSpPr>
        <p:cNvPr id="1" name=""/>
        <p:cNvGrpSpPr/>
        <p:nvPr/>
      </p:nvGrpSpPr>
      <p:grpSpPr>
        <a:xfrm>
          <a:off x="0" y="0"/>
          <a:ext cx="0" cy="0"/>
          <a:chOff x="0" y="0"/>
          <a:chExt cx="0" cy="0"/>
        </a:xfrm>
      </p:grpSpPr>
      <p:sp>
        <p:nvSpPr>
          <p:cNvPr id="2" name="Shape 47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3C51A8C1-5F9C-41EA-BFDD-E1EF6C232AB6}" type="slidenum">
              <a:t>44</a:t>
            </a:fld>
            <a:endParaRPr lang="et-EE" sz="1400">
              <a:solidFill>
                <a:srgbClr val="000000"/>
              </a:solidFill>
              <a:latin typeface="Arial" pitchFamily="18"/>
              <a:cs typeface="Arial" pitchFamily="2"/>
            </a:endParaRPr>
          </a:p>
        </p:txBody>
      </p:sp>
      <p:sp>
        <p:nvSpPr>
          <p:cNvPr id="3" name="Shape 471"/>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1800" b="1"/>
              <a:t>FILM REPAIR: SPLICING</a:t>
            </a:r>
          </a:p>
        </p:txBody>
      </p:sp>
      <p:sp>
        <p:nvSpPr>
          <p:cNvPr id="4" name="Shape 472"/>
          <p:cNvSpPr txBox="1">
            <a:spLocks noGrp="1"/>
          </p:cNvSpPr>
          <p:nvPr>
            <p:ph type="subTitle" idx="4294967295"/>
          </p:nvPr>
        </p:nvSpPr>
        <p:spPr>
          <a:xfrm>
            <a:off x="311760" y="1277280"/>
            <a:ext cx="8122680" cy="3463920"/>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457200" lvl="0" indent="-228240">
              <a:spcAft>
                <a:spcPts val="0"/>
              </a:spcAft>
              <a:buNone/>
            </a:pPr>
            <a:endParaRPr lang="et-EE" sz="1800" dirty="0">
              <a:latin typeface="Arial" pitchFamily="18"/>
              <a:cs typeface="Arial" pitchFamily="2"/>
            </a:endParaRPr>
          </a:p>
          <a:p>
            <a:pPr marL="514710" indent="-285750">
              <a:spcAft>
                <a:spcPts val="0"/>
              </a:spcAft>
            </a:pPr>
            <a:r>
              <a:rPr lang="et-EE" sz="1800" dirty="0" err="1">
                <a:latin typeface="Arial" pitchFamily="18"/>
                <a:cs typeface="Arial" pitchFamily="2"/>
              </a:rPr>
              <a:t>Respect</a:t>
            </a:r>
            <a:r>
              <a:rPr lang="et-EE" sz="1800" dirty="0">
                <a:latin typeface="Arial" pitchFamily="18"/>
                <a:cs typeface="Arial" pitchFamily="2"/>
              </a:rPr>
              <a:t> </a:t>
            </a:r>
            <a:r>
              <a:rPr lang="et-EE" sz="1800" dirty="0" err="1">
                <a:latin typeface="Arial" pitchFamily="18"/>
                <a:cs typeface="Arial" pitchFamily="2"/>
              </a:rPr>
              <a:t>the</a:t>
            </a:r>
            <a:r>
              <a:rPr lang="et-EE" sz="1800" dirty="0">
                <a:latin typeface="Arial" pitchFamily="18"/>
                <a:cs typeface="Arial" pitchFamily="2"/>
              </a:rPr>
              <a:t> </a:t>
            </a:r>
            <a:r>
              <a:rPr lang="et-EE" sz="1800" dirty="0" err="1">
                <a:latin typeface="Arial" pitchFamily="18"/>
                <a:cs typeface="Arial" pitchFamily="2"/>
              </a:rPr>
              <a:t>original</a:t>
            </a:r>
            <a:r>
              <a:rPr lang="et-EE" sz="1800" dirty="0">
                <a:latin typeface="Arial" pitchFamily="18"/>
                <a:cs typeface="Arial" pitchFamily="2"/>
              </a:rPr>
              <a:t> </a:t>
            </a:r>
            <a:r>
              <a:rPr lang="et-EE" sz="1800" dirty="0" err="1" smtClean="0">
                <a:latin typeface="Arial" pitchFamily="18"/>
                <a:cs typeface="Arial" pitchFamily="2"/>
              </a:rPr>
              <a:t>material</a:t>
            </a:r>
            <a:r>
              <a:rPr lang="et-EE" sz="1800" dirty="0" smtClean="0">
                <a:latin typeface="Arial" pitchFamily="18"/>
                <a:cs typeface="Arial" pitchFamily="2"/>
              </a:rPr>
              <a:t>, </a:t>
            </a:r>
            <a:r>
              <a:rPr lang="et-EE" sz="1800" dirty="0" err="1">
                <a:latin typeface="Arial" pitchFamily="18"/>
                <a:cs typeface="Arial" pitchFamily="2"/>
              </a:rPr>
              <a:t>prefer</a:t>
            </a:r>
            <a:r>
              <a:rPr lang="et-EE" sz="1800" dirty="0">
                <a:latin typeface="Arial" pitchFamily="18"/>
                <a:cs typeface="Arial" pitchFamily="2"/>
              </a:rPr>
              <a:t> </a:t>
            </a:r>
            <a:r>
              <a:rPr lang="et-EE" sz="1800" dirty="0" err="1">
                <a:latin typeface="Arial" pitchFamily="18"/>
                <a:cs typeface="Arial" pitchFamily="2"/>
              </a:rPr>
              <a:t>reversible</a:t>
            </a:r>
            <a:r>
              <a:rPr lang="et-EE" sz="1800" dirty="0">
                <a:latin typeface="Arial" pitchFamily="18"/>
                <a:cs typeface="Arial" pitchFamily="2"/>
              </a:rPr>
              <a:t> </a:t>
            </a:r>
            <a:r>
              <a:rPr lang="et-EE" sz="1800" dirty="0" err="1">
                <a:latin typeface="Arial" pitchFamily="18"/>
                <a:cs typeface="Arial" pitchFamily="2"/>
              </a:rPr>
              <a:t>interventions</a:t>
            </a:r>
            <a:r>
              <a:rPr lang="et-EE" sz="1800" dirty="0">
                <a:latin typeface="Arial" pitchFamily="18"/>
                <a:cs typeface="Arial" pitchFamily="2"/>
              </a:rPr>
              <a:t>;</a:t>
            </a:r>
          </a:p>
          <a:p>
            <a:pPr marL="514710" indent="-285750">
              <a:spcAft>
                <a:spcPts val="0"/>
              </a:spcAft>
            </a:pPr>
            <a:r>
              <a:rPr lang="et-EE" sz="1800" dirty="0" err="1">
                <a:latin typeface="Arial" pitchFamily="18"/>
                <a:cs typeface="Arial" pitchFamily="2"/>
              </a:rPr>
              <a:t>Avoid</a:t>
            </a:r>
            <a:r>
              <a:rPr lang="et-EE" sz="1800" dirty="0">
                <a:latin typeface="Arial" pitchFamily="18"/>
                <a:cs typeface="Arial" pitchFamily="2"/>
              </a:rPr>
              <a:t> film </a:t>
            </a:r>
            <a:r>
              <a:rPr lang="et-EE" sz="1800" dirty="0" err="1">
                <a:latin typeface="Arial" pitchFamily="18"/>
                <a:cs typeface="Arial" pitchFamily="2"/>
              </a:rPr>
              <a:t>overlapping</a:t>
            </a:r>
            <a:r>
              <a:rPr lang="et-EE" sz="1800" dirty="0">
                <a:latin typeface="Arial" pitchFamily="18"/>
                <a:cs typeface="Arial" pitchFamily="2"/>
              </a:rPr>
              <a:t> </a:t>
            </a:r>
            <a:r>
              <a:rPr lang="et-EE" sz="1800" dirty="0" err="1">
                <a:latin typeface="Arial" pitchFamily="18"/>
                <a:cs typeface="Arial" pitchFamily="2"/>
              </a:rPr>
              <a:t>in</a:t>
            </a:r>
            <a:r>
              <a:rPr lang="et-EE" sz="1800" dirty="0">
                <a:latin typeface="Arial" pitchFamily="18"/>
                <a:cs typeface="Arial" pitchFamily="2"/>
              </a:rPr>
              <a:t> tape </a:t>
            </a:r>
            <a:r>
              <a:rPr lang="et-EE" sz="1800" dirty="0" err="1">
                <a:latin typeface="Arial" pitchFamily="18"/>
                <a:cs typeface="Arial" pitchFamily="2"/>
              </a:rPr>
              <a:t>splices</a:t>
            </a:r>
            <a:r>
              <a:rPr lang="et-EE" sz="1800" dirty="0">
                <a:latin typeface="Arial" pitchFamily="18"/>
                <a:cs typeface="Arial" pitchFamily="2"/>
              </a:rPr>
              <a:t>;</a:t>
            </a:r>
          </a:p>
          <a:p>
            <a:pPr marL="514710" indent="-285750">
              <a:spcAft>
                <a:spcPts val="0"/>
              </a:spcAft>
            </a:pPr>
            <a:r>
              <a:rPr lang="et-EE" sz="1800" dirty="0" err="1" smtClean="0">
                <a:latin typeface="Arial" pitchFamily="18"/>
                <a:cs typeface="Arial" pitchFamily="2"/>
              </a:rPr>
              <a:t>Use</a:t>
            </a:r>
            <a:r>
              <a:rPr lang="et-EE" sz="1800" dirty="0" smtClean="0">
                <a:latin typeface="Arial" pitchFamily="18"/>
                <a:cs typeface="Arial" pitchFamily="2"/>
              </a:rPr>
              <a:t> </a:t>
            </a:r>
            <a:r>
              <a:rPr lang="et-EE" sz="1800" dirty="0" err="1">
                <a:latin typeface="Arial" pitchFamily="18"/>
                <a:cs typeface="Arial" pitchFamily="2"/>
              </a:rPr>
              <a:t>the</a:t>
            </a:r>
            <a:r>
              <a:rPr lang="et-EE" sz="1800" dirty="0">
                <a:latin typeface="Arial" pitchFamily="18"/>
                <a:cs typeface="Arial" pitchFamily="2"/>
              </a:rPr>
              <a:t> </a:t>
            </a:r>
            <a:r>
              <a:rPr lang="et-EE" sz="1800" dirty="0" err="1">
                <a:latin typeface="Arial" pitchFamily="18"/>
                <a:cs typeface="Arial" pitchFamily="2"/>
              </a:rPr>
              <a:t>least</a:t>
            </a:r>
            <a:r>
              <a:rPr lang="et-EE" sz="1800" dirty="0">
                <a:latin typeface="Arial" pitchFamily="18"/>
                <a:cs typeface="Arial" pitchFamily="2"/>
              </a:rPr>
              <a:t> </a:t>
            </a:r>
            <a:r>
              <a:rPr lang="et-EE" sz="1800" dirty="0" err="1">
                <a:latin typeface="Arial" pitchFamily="18"/>
                <a:cs typeface="Arial" pitchFamily="2"/>
              </a:rPr>
              <a:t>possible</a:t>
            </a:r>
            <a:r>
              <a:rPr lang="et-EE" sz="1800" dirty="0">
                <a:latin typeface="Arial" pitchFamily="18"/>
                <a:cs typeface="Arial" pitchFamily="2"/>
              </a:rPr>
              <a:t> </a:t>
            </a:r>
            <a:r>
              <a:rPr lang="et-EE" sz="1800" dirty="0" err="1">
                <a:latin typeface="Arial" pitchFamily="18"/>
                <a:cs typeface="Arial" pitchFamily="2"/>
              </a:rPr>
              <a:t>amount</a:t>
            </a:r>
            <a:r>
              <a:rPr lang="et-EE" sz="1800" dirty="0">
                <a:latin typeface="Arial" pitchFamily="18"/>
                <a:cs typeface="Arial" pitchFamily="2"/>
              </a:rPr>
              <a:t> </a:t>
            </a:r>
            <a:r>
              <a:rPr lang="et-EE" sz="1800" dirty="0" err="1">
                <a:latin typeface="Arial" pitchFamily="18"/>
                <a:cs typeface="Arial" pitchFamily="2"/>
              </a:rPr>
              <a:t>of</a:t>
            </a:r>
            <a:r>
              <a:rPr lang="et-EE" sz="1800" dirty="0">
                <a:latin typeface="Arial" pitchFamily="18"/>
                <a:cs typeface="Arial" pitchFamily="2"/>
              </a:rPr>
              <a:t> tape; </a:t>
            </a:r>
            <a:r>
              <a:rPr lang="et-EE" sz="1800" dirty="0" err="1">
                <a:latin typeface="Arial" pitchFamily="18"/>
                <a:cs typeface="Arial" pitchFamily="2"/>
              </a:rPr>
              <a:t>avoid</a:t>
            </a:r>
            <a:r>
              <a:rPr lang="et-EE" sz="1800" dirty="0">
                <a:latin typeface="Arial" pitchFamily="18"/>
                <a:cs typeface="Arial" pitchFamily="2"/>
              </a:rPr>
              <a:t> </a:t>
            </a:r>
            <a:r>
              <a:rPr lang="et-EE" sz="1800" dirty="0" err="1">
                <a:latin typeface="Arial" pitchFamily="18"/>
                <a:cs typeface="Arial" pitchFamily="2"/>
              </a:rPr>
              <a:t>thickness</a:t>
            </a:r>
            <a:r>
              <a:rPr lang="et-EE" sz="1800" dirty="0">
                <a:latin typeface="Arial" pitchFamily="18"/>
                <a:cs typeface="Arial" pitchFamily="2"/>
              </a:rPr>
              <a:t> </a:t>
            </a:r>
            <a:r>
              <a:rPr lang="et-EE" sz="1800" dirty="0" err="1">
                <a:latin typeface="Arial" pitchFamily="18"/>
                <a:cs typeface="Arial" pitchFamily="2"/>
              </a:rPr>
              <a:t>which</a:t>
            </a:r>
            <a:r>
              <a:rPr lang="et-EE" sz="1800" dirty="0">
                <a:latin typeface="Arial" pitchFamily="18"/>
                <a:cs typeface="Arial" pitchFamily="2"/>
              </a:rPr>
              <a:t> </a:t>
            </a:r>
            <a:r>
              <a:rPr lang="et-EE" sz="1800" dirty="0" err="1">
                <a:latin typeface="Arial" pitchFamily="18"/>
                <a:cs typeface="Arial" pitchFamily="2"/>
              </a:rPr>
              <a:t>causes</a:t>
            </a:r>
            <a:r>
              <a:rPr lang="et-EE" sz="1800" dirty="0">
                <a:latin typeface="Arial" pitchFamily="18"/>
                <a:cs typeface="Arial" pitchFamily="2"/>
              </a:rPr>
              <a:t> </a:t>
            </a:r>
            <a:r>
              <a:rPr lang="et-EE" sz="1800" dirty="0" err="1">
                <a:latin typeface="Arial" pitchFamily="18"/>
                <a:cs typeface="Arial" pitchFamily="2"/>
              </a:rPr>
              <a:t>instability</a:t>
            </a:r>
            <a:r>
              <a:rPr lang="et-EE" sz="1800" dirty="0">
                <a:latin typeface="Arial" pitchFamily="18"/>
                <a:cs typeface="Arial" pitchFamily="2"/>
              </a:rPr>
              <a:t> </a:t>
            </a:r>
            <a:r>
              <a:rPr lang="et-EE" sz="1800" dirty="0" smtClean="0">
                <a:latin typeface="Arial" pitchFamily="18"/>
                <a:cs typeface="Arial" pitchFamily="2"/>
              </a:rPr>
              <a:t>and </a:t>
            </a:r>
            <a:r>
              <a:rPr lang="et-EE" sz="1800" dirty="0" err="1" smtClean="0">
                <a:latin typeface="Arial" pitchFamily="18"/>
                <a:cs typeface="Arial" pitchFamily="2"/>
              </a:rPr>
              <a:t>focus</a:t>
            </a:r>
            <a:r>
              <a:rPr lang="et-EE" sz="1800" dirty="0" smtClean="0">
                <a:latin typeface="Arial" pitchFamily="18"/>
                <a:cs typeface="Arial" pitchFamily="2"/>
              </a:rPr>
              <a:t> </a:t>
            </a:r>
            <a:r>
              <a:rPr lang="et-EE" sz="1800" dirty="0" err="1">
                <a:latin typeface="Arial" pitchFamily="18"/>
                <a:cs typeface="Arial" pitchFamily="2"/>
              </a:rPr>
              <a:t>problems</a:t>
            </a:r>
            <a:r>
              <a:rPr lang="et-EE" sz="1800" dirty="0">
                <a:latin typeface="Arial" pitchFamily="18"/>
                <a:cs typeface="Arial" pitchFamily="2"/>
              </a:rPr>
              <a:t> </a:t>
            </a:r>
            <a:r>
              <a:rPr lang="et-EE" sz="1800" dirty="0" err="1">
                <a:latin typeface="Arial" pitchFamily="18"/>
                <a:cs typeface="Arial" pitchFamily="2"/>
              </a:rPr>
              <a:t>during</a:t>
            </a:r>
            <a:r>
              <a:rPr lang="et-EE" sz="1800" dirty="0">
                <a:latin typeface="Arial" pitchFamily="18"/>
                <a:cs typeface="Arial" pitchFamily="2"/>
              </a:rPr>
              <a:t> </a:t>
            </a:r>
            <a:r>
              <a:rPr lang="et-EE" sz="1800" dirty="0" err="1" smtClean="0">
                <a:latin typeface="Arial" pitchFamily="18"/>
                <a:cs typeface="Arial" pitchFamily="2"/>
              </a:rPr>
              <a:t>scanning</a:t>
            </a:r>
            <a:r>
              <a:rPr lang="et-EE" sz="1800" dirty="0" smtClean="0">
                <a:latin typeface="Arial" pitchFamily="18"/>
                <a:cs typeface="Arial" pitchFamily="2"/>
              </a:rPr>
              <a:t>;</a:t>
            </a:r>
            <a:endParaRPr lang="et-EE" sz="1800" dirty="0">
              <a:latin typeface="Arial" pitchFamily="18"/>
              <a:cs typeface="Arial" pitchFamily="2"/>
            </a:endParaRPr>
          </a:p>
          <a:p>
            <a:pPr marL="514710" indent="-285750">
              <a:spcAft>
                <a:spcPts val="0"/>
              </a:spcAft>
            </a:pPr>
            <a:r>
              <a:rPr lang="et-EE" sz="1800" dirty="0" err="1" smtClean="0">
                <a:latin typeface="Arial" pitchFamily="18"/>
                <a:cs typeface="Arial" pitchFamily="2"/>
              </a:rPr>
              <a:t>Replace</a:t>
            </a:r>
            <a:r>
              <a:rPr lang="et-EE" sz="1800" dirty="0" smtClean="0">
                <a:latin typeface="Arial" pitchFamily="18"/>
                <a:cs typeface="Arial" pitchFamily="2"/>
              </a:rPr>
              <a:t> </a:t>
            </a:r>
            <a:r>
              <a:rPr lang="et-EE" sz="1800" dirty="0" err="1">
                <a:latin typeface="Arial" pitchFamily="18"/>
                <a:cs typeface="Arial" pitchFamily="2"/>
              </a:rPr>
              <a:t>considerable</a:t>
            </a:r>
            <a:r>
              <a:rPr lang="et-EE" sz="1800" dirty="0">
                <a:latin typeface="Arial" pitchFamily="18"/>
                <a:cs typeface="Arial" pitchFamily="2"/>
              </a:rPr>
              <a:t> </a:t>
            </a:r>
            <a:r>
              <a:rPr lang="et-EE" sz="1800" dirty="0" err="1">
                <a:latin typeface="Arial" pitchFamily="18"/>
                <a:cs typeface="Arial" pitchFamily="2"/>
              </a:rPr>
              <a:t>lacunas</a:t>
            </a:r>
            <a:r>
              <a:rPr lang="et-EE" sz="1800" dirty="0">
                <a:latin typeface="Arial" pitchFamily="18"/>
                <a:cs typeface="Arial" pitchFamily="2"/>
              </a:rPr>
              <a:t>, </a:t>
            </a:r>
            <a:r>
              <a:rPr lang="et-EE" sz="1800" dirty="0" err="1">
                <a:latin typeface="Arial" pitchFamily="18"/>
                <a:cs typeface="Arial" pitchFamily="2"/>
              </a:rPr>
              <a:t>both</a:t>
            </a:r>
            <a:r>
              <a:rPr lang="et-EE" sz="1800" dirty="0">
                <a:latin typeface="Arial" pitchFamily="18"/>
                <a:cs typeface="Arial" pitchFamily="2"/>
              </a:rPr>
              <a:t> </a:t>
            </a:r>
            <a:r>
              <a:rPr lang="et-EE" sz="1800" dirty="0" err="1">
                <a:latin typeface="Arial" pitchFamily="18"/>
                <a:cs typeface="Arial" pitchFamily="2"/>
              </a:rPr>
              <a:t>in</a:t>
            </a:r>
            <a:r>
              <a:rPr lang="et-EE" sz="1800" dirty="0">
                <a:latin typeface="Arial" pitchFamily="18"/>
                <a:cs typeface="Arial" pitchFamily="2"/>
              </a:rPr>
              <a:t> </a:t>
            </a:r>
            <a:r>
              <a:rPr lang="et-EE" sz="1800" dirty="0" err="1">
                <a:latin typeface="Arial" pitchFamily="18"/>
                <a:cs typeface="Arial" pitchFamily="2"/>
              </a:rPr>
              <a:t>the</a:t>
            </a:r>
            <a:r>
              <a:rPr lang="et-EE" sz="1800" dirty="0">
                <a:latin typeface="Arial" pitchFamily="18"/>
                <a:cs typeface="Arial" pitchFamily="2"/>
              </a:rPr>
              <a:t> </a:t>
            </a:r>
            <a:r>
              <a:rPr lang="et-EE" sz="1800" dirty="0" err="1">
                <a:latin typeface="Arial" pitchFamily="18"/>
                <a:cs typeface="Arial" pitchFamily="2"/>
              </a:rPr>
              <a:t>perforation</a:t>
            </a:r>
            <a:r>
              <a:rPr lang="et-EE" sz="1800" dirty="0">
                <a:latin typeface="Arial" pitchFamily="18"/>
                <a:cs typeface="Arial" pitchFamily="2"/>
              </a:rPr>
              <a:t> </a:t>
            </a:r>
            <a:r>
              <a:rPr lang="et-EE" sz="1800" dirty="0" err="1">
                <a:latin typeface="Arial" pitchFamily="18"/>
                <a:cs typeface="Arial" pitchFamily="2"/>
              </a:rPr>
              <a:t>area</a:t>
            </a:r>
            <a:r>
              <a:rPr lang="et-EE" sz="1800" dirty="0">
                <a:latin typeface="Arial" pitchFamily="18"/>
                <a:cs typeface="Arial" pitchFamily="2"/>
              </a:rPr>
              <a:t> and </a:t>
            </a:r>
            <a:r>
              <a:rPr lang="et-EE" sz="1800" dirty="0" err="1">
                <a:latin typeface="Arial" pitchFamily="18"/>
                <a:cs typeface="Arial" pitchFamily="2"/>
              </a:rPr>
              <a:t>in</a:t>
            </a:r>
            <a:r>
              <a:rPr lang="et-EE" sz="1800" dirty="0">
                <a:latin typeface="Arial" pitchFamily="18"/>
                <a:cs typeface="Arial" pitchFamily="2"/>
              </a:rPr>
              <a:t> </a:t>
            </a:r>
            <a:r>
              <a:rPr lang="et-EE" sz="1800" dirty="0" err="1">
                <a:latin typeface="Arial" pitchFamily="18"/>
                <a:cs typeface="Arial" pitchFamily="2"/>
              </a:rPr>
              <a:t>the</a:t>
            </a:r>
            <a:r>
              <a:rPr lang="et-EE" sz="1800" dirty="0">
                <a:latin typeface="Arial" pitchFamily="18"/>
                <a:cs typeface="Arial" pitchFamily="2"/>
              </a:rPr>
              <a:t> image </a:t>
            </a:r>
            <a:r>
              <a:rPr lang="et-EE" sz="1800" dirty="0" err="1">
                <a:latin typeface="Arial" pitchFamily="18"/>
                <a:cs typeface="Arial" pitchFamily="2"/>
              </a:rPr>
              <a:t>area</a:t>
            </a:r>
            <a:r>
              <a:rPr lang="et-EE" sz="1800" dirty="0">
                <a:latin typeface="Arial" pitchFamily="18"/>
                <a:cs typeface="Arial" pitchFamily="2"/>
              </a:rPr>
              <a:t> </a:t>
            </a:r>
            <a:r>
              <a:rPr lang="et-EE" sz="1800" dirty="0" err="1">
                <a:latin typeface="Arial" pitchFamily="18"/>
                <a:cs typeface="Arial" pitchFamily="2"/>
              </a:rPr>
              <a:t>with</a:t>
            </a:r>
            <a:r>
              <a:rPr lang="et-EE" sz="1800" dirty="0">
                <a:latin typeface="Arial" pitchFamily="18"/>
                <a:cs typeface="Arial" pitchFamily="2"/>
              </a:rPr>
              <a:t> </a:t>
            </a:r>
            <a:r>
              <a:rPr lang="et-EE" sz="1800" dirty="0" err="1">
                <a:latin typeface="Arial" pitchFamily="18"/>
                <a:cs typeface="Arial" pitchFamily="2"/>
              </a:rPr>
              <a:t>polyester</a:t>
            </a:r>
            <a:r>
              <a:rPr lang="et-EE" sz="1800" dirty="0">
                <a:latin typeface="Arial" pitchFamily="18"/>
                <a:cs typeface="Arial" pitchFamily="2"/>
              </a:rPr>
              <a:t> film.</a:t>
            </a:r>
          </a:p>
          <a:p>
            <a:pPr marL="457200" lvl="0" indent="-228240">
              <a:spcAft>
                <a:spcPts val="0"/>
              </a:spcAft>
              <a:buNone/>
            </a:pPr>
            <a:endParaRPr lang="et-EE" sz="1800" dirty="0">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page50">
    <p:spTree>
      <p:nvGrpSpPr>
        <p:cNvPr id="1" name=""/>
        <p:cNvGrpSpPr/>
        <p:nvPr/>
      </p:nvGrpSpPr>
      <p:grpSpPr>
        <a:xfrm>
          <a:off x="0" y="0"/>
          <a:ext cx="0" cy="0"/>
          <a:chOff x="0" y="0"/>
          <a:chExt cx="0" cy="0"/>
        </a:xfrm>
      </p:grpSpPr>
      <p:sp>
        <p:nvSpPr>
          <p:cNvPr id="2" name="Shape 44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2164159D-7B0F-450E-825C-8D3B5859FED9}" type="slidenum">
              <a:t>45</a:t>
            </a:fld>
            <a:endParaRPr lang="et-EE" sz="1400">
              <a:solidFill>
                <a:srgbClr val="000000"/>
              </a:solidFill>
              <a:latin typeface="Arial" pitchFamily="18"/>
              <a:cs typeface="Arial" pitchFamily="2"/>
            </a:endParaRPr>
          </a:p>
        </p:txBody>
      </p:sp>
      <p:sp>
        <p:nvSpPr>
          <p:cNvPr id="3" name="Shape 444"/>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1800" b="1"/>
              <a:t>LABORATORY EQUIPMENT: TAPES</a:t>
            </a:r>
          </a:p>
        </p:txBody>
      </p:sp>
      <p:sp>
        <p:nvSpPr>
          <p:cNvPr id="4" name="Shape 445"/>
          <p:cNvSpPr txBox="1">
            <a:spLocks noGrp="1"/>
          </p:cNvSpPr>
          <p:nvPr>
            <p:ph type="subTitle" idx="4294967295"/>
          </p:nvPr>
        </p:nvSpPr>
        <p:spPr>
          <a:xfrm>
            <a:off x="311760" y="1277280"/>
            <a:ext cx="8122680" cy="2911320"/>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indent="0">
              <a:spcAft>
                <a:spcPts val="0"/>
              </a:spcAft>
              <a:buNone/>
            </a:pPr>
            <a:r>
              <a:rPr lang="et-EE" dirty="0" err="1">
                <a:latin typeface="Arial" pitchFamily="18"/>
                <a:cs typeface="Arial" pitchFamily="2"/>
              </a:rPr>
              <a:t>Perforated</a:t>
            </a:r>
            <a:r>
              <a:rPr lang="et-EE" dirty="0">
                <a:latin typeface="Arial" pitchFamily="18"/>
                <a:cs typeface="Arial" pitchFamily="2"/>
              </a:rPr>
              <a:t> and </a:t>
            </a:r>
            <a:r>
              <a:rPr lang="et-EE" dirty="0" err="1">
                <a:latin typeface="Arial" pitchFamily="18"/>
                <a:cs typeface="Arial" pitchFamily="2"/>
              </a:rPr>
              <a:t>non-perforated</a:t>
            </a:r>
            <a:r>
              <a:rPr lang="et-EE" dirty="0">
                <a:latin typeface="Arial" pitchFamily="18"/>
                <a:cs typeface="Arial" pitchFamily="2"/>
              </a:rPr>
              <a:t> transparent </a:t>
            </a:r>
            <a:r>
              <a:rPr lang="et-EE" dirty="0" err="1" smtClean="0">
                <a:latin typeface="Arial" pitchFamily="18"/>
                <a:cs typeface="Arial" pitchFamily="2"/>
              </a:rPr>
              <a:t>tapes</a:t>
            </a:r>
            <a:endParaRPr lang="et-EE" dirty="0">
              <a:latin typeface="Arial" pitchFamily="18"/>
              <a:cs typeface="Arial" pitchFamily="2"/>
            </a:endParaRPr>
          </a:p>
          <a:p>
            <a:pPr marL="0" lvl="0" indent="0">
              <a:spcAft>
                <a:spcPts val="0"/>
              </a:spcAft>
              <a:buNone/>
            </a:pPr>
            <a:r>
              <a:rPr lang="et-EE" dirty="0" err="1" smtClean="0">
                <a:latin typeface="Arial" pitchFamily="18"/>
                <a:cs typeface="Arial" pitchFamily="2"/>
              </a:rPr>
              <a:t>Splicing</a:t>
            </a:r>
            <a:r>
              <a:rPr lang="et-EE" dirty="0" smtClean="0">
                <a:latin typeface="Arial" pitchFamily="18"/>
                <a:cs typeface="Arial" pitchFamily="2"/>
              </a:rPr>
              <a:t> </a:t>
            </a:r>
            <a:r>
              <a:rPr lang="et-EE" dirty="0" err="1">
                <a:latin typeface="Arial" pitchFamily="18"/>
                <a:cs typeface="Arial" pitchFamily="2"/>
              </a:rPr>
              <a:t>tapes</a:t>
            </a:r>
            <a:r>
              <a:rPr lang="et-EE" dirty="0">
                <a:latin typeface="Arial" pitchFamily="18"/>
                <a:cs typeface="Arial" pitchFamily="2"/>
              </a:rPr>
              <a:t>: 38mm, 35mm, 25mm, 15mm</a:t>
            </a:r>
          </a:p>
          <a:p>
            <a:pPr marL="0" lvl="0" indent="0">
              <a:spcAft>
                <a:spcPts val="0"/>
              </a:spcAft>
              <a:buNone/>
            </a:pPr>
            <a:endParaRPr lang="et-EE" b="1" dirty="0">
              <a:latin typeface="Arial" pitchFamily="18"/>
              <a:cs typeface="Arial" pitchFamily="2"/>
            </a:endParaRPr>
          </a:p>
          <a:p>
            <a:pPr marL="0" lvl="0" indent="0">
              <a:spcAft>
                <a:spcPts val="0"/>
              </a:spcAft>
              <a:buNone/>
            </a:pPr>
            <a:endParaRPr lang="et-EE" dirty="0">
              <a:latin typeface="Arial" pitchFamily="18"/>
              <a:cs typeface="Arial" pitchFamily="2"/>
            </a:endParaRPr>
          </a:p>
          <a:p>
            <a:pPr marL="0" lvl="0" indent="0">
              <a:spcAft>
                <a:spcPts val="0"/>
              </a:spcAft>
              <a:buNone/>
            </a:pPr>
            <a:r>
              <a:rPr lang="et-EE" dirty="0" err="1" smtClean="0">
                <a:latin typeface="Arial" pitchFamily="18"/>
                <a:cs typeface="Arial" pitchFamily="2"/>
              </a:rPr>
              <a:t>Suppliers</a:t>
            </a:r>
            <a:r>
              <a:rPr lang="et-EE" dirty="0">
                <a:latin typeface="Arial" pitchFamily="18"/>
                <a:cs typeface="Arial" pitchFamily="2"/>
              </a:rPr>
              <a:t>:</a:t>
            </a:r>
          </a:p>
          <a:p>
            <a:pPr marL="285750" indent="-285750">
              <a:spcAft>
                <a:spcPts val="0"/>
              </a:spcAft>
            </a:pPr>
            <a:r>
              <a:rPr lang="et-EE" dirty="0" err="1">
                <a:latin typeface="Arial" pitchFamily="18"/>
                <a:cs typeface="Arial" pitchFamily="2"/>
              </a:rPr>
              <a:t>Kodak</a:t>
            </a:r>
            <a:r>
              <a:rPr lang="et-EE" dirty="0">
                <a:latin typeface="Arial" pitchFamily="18"/>
                <a:cs typeface="Arial" pitchFamily="2"/>
              </a:rPr>
              <a:t> </a:t>
            </a:r>
            <a:r>
              <a:rPr lang="et-EE" dirty="0">
                <a:latin typeface="Arial" pitchFamily="18"/>
                <a:cs typeface="Arial" pitchFamily="2"/>
                <a:hlinkClick r:id="rId3"/>
              </a:rPr>
              <a:t>www.kodak.com</a:t>
            </a:r>
            <a:r>
              <a:rPr lang="et-EE" dirty="0">
                <a:latin typeface="Arial" pitchFamily="18"/>
                <a:cs typeface="Arial" pitchFamily="2"/>
              </a:rPr>
              <a:t>  </a:t>
            </a:r>
          </a:p>
          <a:p>
            <a:pPr marL="285750" indent="-285750">
              <a:spcAft>
                <a:spcPts val="0"/>
              </a:spcAft>
            </a:pPr>
            <a:r>
              <a:rPr lang="et-EE" dirty="0" err="1">
                <a:latin typeface="Arial" pitchFamily="18"/>
                <a:cs typeface="Arial" pitchFamily="2"/>
              </a:rPr>
              <a:t>Dancan</a:t>
            </a:r>
            <a:r>
              <a:rPr lang="et-EE" dirty="0">
                <a:latin typeface="Arial" pitchFamily="18"/>
                <a:cs typeface="Arial" pitchFamily="2"/>
              </a:rPr>
              <a:t> </a:t>
            </a:r>
            <a:r>
              <a:rPr lang="et-EE" dirty="0">
                <a:latin typeface="Arial" pitchFamily="18"/>
                <a:cs typeface="Arial" pitchFamily="2"/>
                <a:hlinkClick r:id="rId4"/>
              </a:rPr>
              <a:t>www.dancan.dk</a:t>
            </a:r>
            <a:r>
              <a:rPr lang="et-EE" dirty="0">
                <a:latin typeface="Arial" pitchFamily="18"/>
                <a:cs typeface="Arial" pitchFamily="2"/>
              </a:rPr>
              <a:t>  </a:t>
            </a:r>
          </a:p>
          <a:p>
            <a:pPr marL="285750" indent="-285750">
              <a:spcAft>
                <a:spcPts val="0"/>
              </a:spcAft>
            </a:pPr>
            <a:r>
              <a:rPr lang="et-EE" dirty="0">
                <a:latin typeface="Arial" pitchFamily="18"/>
                <a:cs typeface="Arial" pitchFamily="2"/>
              </a:rPr>
              <a:t>International </a:t>
            </a:r>
            <a:r>
              <a:rPr lang="et-EE" dirty="0" err="1">
                <a:latin typeface="Arial" pitchFamily="18"/>
                <a:cs typeface="Arial" pitchFamily="2"/>
              </a:rPr>
              <a:t>Cinema</a:t>
            </a:r>
            <a:r>
              <a:rPr lang="et-EE" dirty="0">
                <a:latin typeface="Arial" pitchFamily="18"/>
                <a:cs typeface="Arial" pitchFamily="2"/>
              </a:rPr>
              <a:t> </a:t>
            </a:r>
            <a:r>
              <a:rPr lang="et-EE" dirty="0" err="1">
                <a:latin typeface="Arial" pitchFamily="18"/>
                <a:cs typeface="Arial" pitchFamily="2"/>
              </a:rPr>
              <a:t>Supplies</a:t>
            </a:r>
            <a:r>
              <a:rPr lang="et-EE" dirty="0">
                <a:latin typeface="Arial" pitchFamily="18"/>
                <a:cs typeface="Arial" pitchFamily="2"/>
              </a:rPr>
              <a:t> </a:t>
            </a:r>
            <a:r>
              <a:rPr lang="et-EE" dirty="0">
                <a:latin typeface="Arial" pitchFamily="18"/>
                <a:cs typeface="Arial" pitchFamily="2"/>
                <a:hlinkClick r:id="rId5"/>
              </a:rPr>
              <a:t>www.cinemasuppliesonline.com</a:t>
            </a:r>
            <a:r>
              <a:rPr lang="et-EE" dirty="0">
                <a:latin typeface="Arial" pitchFamily="18"/>
                <a:cs typeface="Arial" pitchFamily="2"/>
              </a:rPr>
              <a:t>  </a:t>
            </a:r>
          </a:p>
          <a:p>
            <a:pPr marL="285750" indent="-285750">
              <a:spcAft>
                <a:spcPts val="0"/>
              </a:spcAft>
            </a:pPr>
            <a:r>
              <a:rPr lang="et-EE" dirty="0">
                <a:latin typeface="Arial" pitchFamily="18"/>
                <a:cs typeface="Arial" pitchFamily="2"/>
              </a:rPr>
              <a:t>Philip </a:t>
            </a:r>
            <a:r>
              <a:rPr lang="et-EE" dirty="0" err="1">
                <a:latin typeface="Arial" pitchFamily="18"/>
                <a:cs typeface="Arial" pitchFamily="2"/>
              </a:rPr>
              <a:t>Rigby</a:t>
            </a:r>
            <a:r>
              <a:rPr lang="et-EE" dirty="0">
                <a:latin typeface="Arial" pitchFamily="18"/>
                <a:cs typeface="Arial" pitchFamily="2"/>
              </a:rPr>
              <a:t> </a:t>
            </a:r>
            <a:r>
              <a:rPr lang="et-EE" dirty="0">
                <a:latin typeface="Arial" pitchFamily="18"/>
                <a:cs typeface="Arial" pitchFamily="2"/>
                <a:hlinkClick r:id="rId6"/>
              </a:rPr>
              <a:t>www.philiprigby.co.uk</a:t>
            </a:r>
            <a:r>
              <a:rPr lang="et-EE" dirty="0">
                <a:latin typeface="Arial" pitchFamily="18"/>
                <a:cs typeface="Arial" pitchFamily="2"/>
              </a:rPr>
              <a:t>  </a:t>
            </a:r>
          </a:p>
          <a:p>
            <a:pPr marL="285750" indent="-285750">
              <a:spcAft>
                <a:spcPts val="0"/>
              </a:spcAft>
            </a:pPr>
            <a:r>
              <a:rPr lang="et-EE" dirty="0" err="1" smtClean="0">
                <a:latin typeface="Arial" pitchFamily="18"/>
                <a:cs typeface="Arial" pitchFamily="2"/>
              </a:rPr>
              <a:t>Wittner</a:t>
            </a:r>
            <a:r>
              <a:rPr lang="et-EE" dirty="0" smtClean="0">
                <a:latin typeface="Arial" pitchFamily="18"/>
                <a:cs typeface="Arial" pitchFamily="2"/>
              </a:rPr>
              <a:t> </a:t>
            </a:r>
            <a:r>
              <a:rPr lang="et-EE" dirty="0" smtClean="0">
                <a:latin typeface="Arial" pitchFamily="18"/>
                <a:cs typeface="Arial" pitchFamily="2"/>
                <a:hlinkClick r:id="rId7"/>
              </a:rPr>
              <a:t>www.wittner-kinotechnik.de</a:t>
            </a:r>
            <a:r>
              <a:rPr lang="et-EE" dirty="0" smtClean="0">
                <a:latin typeface="Arial" pitchFamily="18"/>
                <a:cs typeface="Arial" pitchFamily="2"/>
              </a:rPr>
              <a:t>  </a:t>
            </a:r>
          </a:p>
          <a:p>
            <a:pPr marL="457200" lvl="0" indent="-228240">
              <a:spcAft>
                <a:spcPts val="0"/>
              </a:spcAft>
              <a:buNone/>
            </a:pPr>
            <a:endParaRPr lang="et-EE" sz="1800" b="1" dirty="0">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page51">
    <p:spTree>
      <p:nvGrpSpPr>
        <p:cNvPr id="1" name=""/>
        <p:cNvGrpSpPr/>
        <p:nvPr/>
      </p:nvGrpSpPr>
      <p:grpSpPr>
        <a:xfrm>
          <a:off x="0" y="0"/>
          <a:ext cx="0" cy="0"/>
          <a:chOff x="0" y="0"/>
          <a:chExt cx="0" cy="0"/>
        </a:xfrm>
      </p:grpSpPr>
      <p:sp>
        <p:nvSpPr>
          <p:cNvPr id="2" name="Shape 45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D2C568E2-4469-4BD4-A9BB-BD08B2D5367F}" type="slidenum">
              <a:t>46</a:t>
            </a:fld>
            <a:endParaRPr lang="et-EE" sz="1400">
              <a:solidFill>
                <a:srgbClr val="000000"/>
              </a:solidFill>
              <a:latin typeface="Arial" pitchFamily="18"/>
              <a:cs typeface="Arial" pitchFamily="2"/>
            </a:endParaRPr>
          </a:p>
        </p:txBody>
      </p:sp>
      <p:sp>
        <p:nvSpPr>
          <p:cNvPr id="3" name="Shape 451"/>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Repairing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tapes</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Archives</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Shape 452"/>
          <p:cNvPicPr>
            <a:picLocks noChangeAspect="1"/>
          </p:cNvPicPr>
          <p:nvPr/>
        </p:nvPicPr>
        <p:blipFill>
          <a:blip r:embed="rId3">
            <a:lum/>
            <a:alphaModFix/>
          </a:blip>
          <a:srcRect t="17683" b="11361"/>
          <a:stretch>
            <a:fillRect/>
          </a:stretch>
        </p:blipFill>
        <p:spPr>
          <a:xfrm>
            <a:off x="0" y="0"/>
            <a:ext cx="9143640" cy="43430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page52">
    <p:spTree>
      <p:nvGrpSpPr>
        <p:cNvPr id="1" name=""/>
        <p:cNvGrpSpPr/>
        <p:nvPr/>
      </p:nvGrpSpPr>
      <p:grpSpPr>
        <a:xfrm>
          <a:off x="0" y="0"/>
          <a:ext cx="0" cy="0"/>
          <a:chOff x="0" y="0"/>
          <a:chExt cx="0" cy="0"/>
        </a:xfrm>
      </p:grpSpPr>
      <p:sp>
        <p:nvSpPr>
          <p:cNvPr id="2" name="Shape 42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145D0B66-9140-43F3-BAAE-729CA43C733D}" type="slidenum">
              <a:t>47</a:t>
            </a:fld>
            <a:endParaRPr lang="et-EE" sz="1400">
              <a:solidFill>
                <a:srgbClr val="000000"/>
              </a:solidFill>
              <a:latin typeface="Arial" pitchFamily="18"/>
              <a:cs typeface="Arial" pitchFamily="2"/>
            </a:endParaRPr>
          </a:p>
        </p:txBody>
      </p:sp>
      <p:sp>
        <p:nvSpPr>
          <p:cNvPr id="3" name="Shape 423"/>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Repairing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with</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35 mm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perforated</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tape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Shape 424"/>
          <p:cNvPicPr>
            <a:picLocks noChangeAspect="1"/>
          </p:cNvPicPr>
          <p:nvPr/>
        </p:nvPicPr>
        <p:blipFill>
          <a:blip r:embed="rId3">
            <a:lum/>
            <a:alphaModFix/>
          </a:blip>
          <a:srcRect t="7433" b="9031"/>
          <a:stretch>
            <a:fillRect/>
          </a:stretch>
        </p:blipFill>
        <p:spPr>
          <a:xfrm>
            <a:off x="0" y="0"/>
            <a:ext cx="9144000" cy="43167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page53">
    <p:spTree>
      <p:nvGrpSpPr>
        <p:cNvPr id="1" name=""/>
        <p:cNvGrpSpPr/>
        <p:nvPr/>
      </p:nvGrpSpPr>
      <p:grpSpPr>
        <a:xfrm>
          <a:off x="0" y="0"/>
          <a:ext cx="0" cy="0"/>
          <a:chOff x="0" y="0"/>
          <a:chExt cx="0" cy="0"/>
        </a:xfrm>
      </p:grpSpPr>
      <p:sp>
        <p:nvSpPr>
          <p:cNvPr id="2" name="Shape 42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6BEC9E0A-C0E0-4E59-B64C-D92096C18566}" type="slidenum">
              <a:t>48</a:t>
            </a:fld>
            <a:endParaRPr lang="et-EE" sz="1400">
              <a:solidFill>
                <a:srgbClr val="000000"/>
              </a:solidFill>
              <a:latin typeface="Arial" pitchFamily="18"/>
              <a:cs typeface="Arial" pitchFamily="2"/>
            </a:endParaRPr>
          </a:p>
        </p:txBody>
      </p:sp>
      <p:sp>
        <p:nvSpPr>
          <p:cNvPr id="3" name="Shape 423"/>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defRPr sz="1800"/>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Reconstruction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of</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perforation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losses</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a:p>
            <a:pPr marL="0" marR="0" lvl="0" indent="0" algn="ctr" rtl="0" hangingPunct="0">
              <a:lnSpc>
                <a:spcPct val="115000"/>
              </a:lnSpc>
              <a:spcBef>
                <a:spcPts val="0"/>
              </a:spcBef>
              <a:spcAft>
                <a:spcPts val="1599"/>
              </a:spcAft>
              <a:buNone/>
              <a:tabLst/>
              <a:defRPr sz="1800"/>
            </a:pP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Pilt 3"/>
          <p:cNvPicPr>
            <a:picLocks noChangeAspect="1"/>
          </p:cNvPicPr>
          <p:nvPr/>
        </p:nvPicPr>
        <p:blipFill>
          <a:blip r:embed="rId3">
            <a:lum/>
            <a:alphaModFix/>
          </a:blip>
          <a:srcRect/>
          <a:stretch>
            <a:fillRect/>
          </a:stretch>
        </p:blipFill>
        <p:spPr>
          <a:xfrm>
            <a:off x="0" y="11880"/>
            <a:ext cx="9143640" cy="430812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page54">
    <p:spTree>
      <p:nvGrpSpPr>
        <p:cNvPr id="1" name=""/>
        <p:cNvGrpSpPr/>
        <p:nvPr/>
      </p:nvGrpSpPr>
      <p:grpSpPr>
        <a:xfrm>
          <a:off x="0" y="0"/>
          <a:ext cx="0" cy="0"/>
          <a:chOff x="0" y="0"/>
          <a:chExt cx="0" cy="0"/>
        </a:xfrm>
      </p:grpSpPr>
      <p:sp>
        <p:nvSpPr>
          <p:cNvPr id="2" name="Shape 46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922EFB87-3BC4-4136-B151-B6919157E000}" type="slidenum">
              <a:t>49</a:t>
            </a:fld>
            <a:endParaRPr lang="et-EE" sz="1400">
              <a:solidFill>
                <a:srgbClr val="000000"/>
              </a:solidFill>
              <a:latin typeface="Arial" pitchFamily="18"/>
              <a:cs typeface="Arial" pitchFamily="2"/>
            </a:endParaRPr>
          </a:p>
        </p:txBody>
      </p:sp>
      <p:sp>
        <p:nvSpPr>
          <p:cNvPr id="3" name="Shape 464"/>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Resplicing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with</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cement</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Shape 465"/>
          <p:cNvPicPr>
            <a:picLocks noChangeAspect="1"/>
          </p:cNvPicPr>
          <p:nvPr/>
        </p:nvPicPr>
        <p:blipFill>
          <a:blip r:embed="rId3">
            <a:lum/>
            <a:alphaModFix/>
          </a:blip>
          <a:srcRect t="8905" b="27762"/>
          <a:stretch>
            <a:fillRect/>
          </a:stretch>
        </p:blipFill>
        <p:spPr>
          <a:xfrm>
            <a:off x="0" y="0"/>
            <a:ext cx="9143640" cy="43430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Shape 74"/>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C66F9774-61CE-4017-AC9F-A088F80F0DF9}" type="slidenum">
              <a:t>5</a:t>
            </a:fld>
            <a:endParaRPr lang="et-EE" sz="1400">
              <a:solidFill>
                <a:srgbClr val="EEEEEE"/>
              </a:solidFill>
              <a:latin typeface="Arial" pitchFamily="18"/>
              <a:cs typeface="Arial" pitchFamily="2"/>
            </a:endParaRPr>
          </a:p>
        </p:txBody>
      </p:sp>
      <p:sp>
        <p:nvSpPr>
          <p:cNvPr id="3" name="Shape 76"/>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00000"/>
              </a:lnSpc>
              <a:spcBef>
                <a:spcPts val="0"/>
              </a:spcBef>
              <a:spcAft>
                <a:spcPts val="0"/>
              </a:spcAft>
              <a:buNone/>
              <a:tabLst/>
            </a:pPr>
            <a:r>
              <a:rPr lang="et-EE" sz="1200" b="0" i="0" u="none" strike="noStrike" kern="1200" spc="0" dirty="0" err="1">
                <a:ln>
                  <a:noFill/>
                </a:ln>
                <a:latin typeface="Arial" panose="020B0604020202020204" pitchFamily="34" charset="0"/>
                <a:ea typeface="Proxima Nova" pitchFamily="2"/>
                <a:cs typeface="Arial" panose="020B0604020202020204" pitchFamily="34" charset="0"/>
              </a:rPr>
              <a:t>Facts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About</a:t>
            </a:r>
            <a:r>
              <a:rPr lang="et-EE" sz="1200" b="0" i="0" u="none" strike="noStrike" kern="1200" spc="0" dirty="0">
                <a:ln>
                  <a:noFill/>
                </a:ln>
                <a:latin typeface="Arial" panose="020B0604020202020204" pitchFamily="34" charset="0"/>
                <a:ea typeface="Proxima Nova" pitchFamily="2"/>
                <a:cs typeface="Arial" panose="020B0604020202020204" pitchFamily="34" charset="0"/>
              </a:rPr>
              <a:t> Film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by</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Phototronics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Inc., </a:t>
            </a:r>
            <a:r>
              <a:rPr lang="et-EE" sz="1200" b="0" i="0" u="none" strike="noStrike" kern="1200" spc="0" dirty="0" smtClean="0">
                <a:ln>
                  <a:noFill/>
                </a:ln>
                <a:latin typeface="Arial" panose="020B0604020202020204" pitchFamily="34" charset="0"/>
                <a:ea typeface="Proxima Nova" pitchFamily="2"/>
                <a:cs typeface="Arial" panose="020B0604020202020204" pitchFamily="34" charset="0"/>
              </a:rPr>
              <a:t>1948. </a:t>
            </a:r>
            <a:r>
              <a:rPr lang="et-EE" sz="1200" b="0" i="0" u="none" strike="noStrike" kern="1200" spc="0" dirty="0" err="1" smtClean="0">
                <a:ln>
                  <a:noFill/>
                </a:ln>
                <a:latin typeface="Arial" panose="020B0604020202020204" pitchFamily="34" charset="0"/>
                <a:ea typeface="Proxima Nova" pitchFamily="2"/>
                <a:cs typeface="Arial" panose="020B0604020202020204" pitchFamily="34" charset="0"/>
              </a:rPr>
              <a:t>Prelinger</a:t>
            </a:r>
            <a:r>
              <a:rPr lang="et-EE" sz="1200" b="0" i="0" u="none" strike="noStrike" kern="1200" spc="0" dirty="0" smtClean="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Archives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(NY) / </a:t>
            </a:r>
            <a:r>
              <a:rPr lang="et-EE" sz="1200" b="0" i="0" u="sng" strike="noStrike" kern="1200" spc="0" dirty="0">
                <a:ln>
                  <a:noFill/>
                </a:ln>
                <a:uFillTx/>
                <a:latin typeface="Arial" panose="020B0604020202020204" pitchFamily="34" charset="0"/>
                <a:ea typeface="Proxima Nova" pitchFamily="2"/>
                <a:cs typeface="Arial" panose="020B0604020202020204" pitchFamily="34" charset="0"/>
                <a:hlinkClick r:id="rId3"/>
              </a:rPr>
              <a:t>link</a:t>
            </a:r>
          </a:p>
        </p:txBody>
      </p:sp>
      <p:pic>
        <p:nvPicPr>
          <p:cNvPr id="1026" name="Picture 2" descr="C:\Users\sikka\Desktop\Untitled-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014" y="411510"/>
            <a:ext cx="5265612" cy="39395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name="page55">
    <p:spTree>
      <p:nvGrpSpPr>
        <p:cNvPr id="1" name=""/>
        <p:cNvGrpSpPr/>
        <p:nvPr/>
      </p:nvGrpSpPr>
      <p:grpSpPr>
        <a:xfrm>
          <a:off x="0" y="0"/>
          <a:ext cx="0" cy="0"/>
          <a:chOff x="0" y="0"/>
          <a:chExt cx="0" cy="0"/>
        </a:xfrm>
      </p:grpSpPr>
      <p:sp>
        <p:nvSpPr>
          <p:cNvPr id="2" name="Shape 47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EB0D0577-D41C-4DEC-856F-54D2A37D7ECA}" type="slidenum">
              <a:t>50</a:t>
            </a:fld>
            <a:endParaRPr lang="et-EE" sz="1400">
              <a:solidFill>
                <a:srgbClr val="000000"/>
              </a:solidFill>
              <a:latin typeface="Arial" pitchFamily="18"/>
              <a:cs typeface="Arial" pitchFamily="2"/>
            </a:endParaRPr>
          </a:p>
        </p:txBody>
      </p:sp>
      <p:sp>
        <p:nvSpPr>
          <p:cNvPr id="3" name="Shape 478"/>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Resplicing</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with</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cement</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smtClean="0">
                <a:ln>
                  <a:noFill/>
                </a:ln>
                <a:solidFill>
                  <a:srgbClr val="000000"/>
                </a:solidFill>
                <a:latin typeface="Arial" panose="020B0604020202020204" pitchFamily="34" charset="0"/>
                <a:ea typeface="Proxima Nova" pitchFamily="2"/>
                <a:cs typeface="Arial" panose="020B0604020202020204" pitchFamily="34" charset="0"/>
              </a:rPr>
              <a:t>Video: </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6" name="Splicing_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6245" y="458097"/>
            <a:ext cx="7091511" cy="39858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name="3. FILM SCAN">
    <p:spTree>
      <p:nvGrpSpPr>
        <p:cNvPr id="1" name=""/>
        <p:cNvGrpSpPr/>
        <p:nvPr/>
      </p:nvGrpSpPr>
      <p:grpSpPr>
        <a:xfrm>
          <a:off x="0" y="0"/>
          <a:ext cx="0" cy="0"/>
          <a:chOff x="0" y="0"/>
          <a:chExt cx="0" cy="0"/>
        </a:xfrm>
      </p:grpSpPr>
      <p:sp>
        <p:nvSpPr>
          <p:cNvPr id="2" name="Shape 484"/>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FILM </a:t>
            </a:r>
            <a:r>
              <a:rPr lang="et-EE" sz="4800" b="1" dirty="0"/>
              <a:t>SCAN</a:t>
            </a:r>
          </a:p>
        </p:txBody>
      </p:sp>
      <p:sp>
        <p:nvSpPr>
          <p:cNvPr id="3" name="Shape 485"/>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42102CF5-2C99-468A-B35C-4AD69C3AE171}" type="slidenum">
              <a:t>51</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page57">
    <p:spTree>
      <p:nvGrpSpPr>
        <p:cNvPr id="1" name=""/>
        <p:cNvGrpSpPr/>
        <p:nvPr/>
      </p:nvGrpSpPr>
      <p:grpSpPr>
        <a:xfrm>
          <a:off x="0" y="0"/>
          <a:ext cx="0" cy="0"/>
          <a:chOff x="0" y="0"/>
          <a:chExt cx="0" cy="0"/>
        </a:xfrm>
      </p:grpSpPr>
      <p:sp>
        <p:nvSpPr>
          <p:cNvPr id="2" name="Shape 490"/>
          <p:cNvSpPr txBox="1">
            <a:spLocks noGrp="1"/>
          </p:cNvSpPr>
          <p:nvPr>
            <p:ph type="subTitle" idx="4294967295"/>
          </p:nvPr>
        </p:nvSpPr>
        <p:spPr>
          <a:xfrm>
            <a:off x="0" y="4482720"/>
            <a:ext cx="9144000" cy="520199"/>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et-EE" sz="1200" dirty="0" err="1">
                <a:latin typeface="Arial" pitchFamily="18"/>
                <a:cs typeface="Arial" pitchFamily="2"/>
              </a:rPr>
              <a:t>Arriscan</a:t>
            </a:r>
            <a:r>
              <a:rPr lang="et-EE" sz="1200" dirty="0">
                <a:latin typeface="Arial" pitchFamily="18"/>
                <a:cs typeface="Arial" pitchFamily="2"/>
              </a:rPr>
              <a:t> </a:t>
            </a:r>
            <a:r>
              <a:rPr lang="et-EE" sz="1200" dirty="0" err="1">
                <a:latin typeface="Arial" pitchFamily="18"/>
                <a:cs typeface="Arial" pitchFamily="2"/>
              </a:rPr>
              <a:t>in</a:t>
            </a:r>
            <a:r>
              <a:rPr lang="et-EE" sz="1200" dirty="0">
                <a:latin typeface="Arial" pitchFamily="18"/>
                <a:cs typeface="Arial" pitchFamily="2"/>
              </a:rPr>
              <a:t> </a:t>
            </a:r>
            <a:r>
              <a:rPr lang="et-EE" sz="1200" dirty="0" err="1">
                <a:latin typeface="Arial" pitchFamily="18"/>
                <a:cs typeface="Arial" pitchFamily="2"/>
              </a:rPr>
              <a:t>the</a:t>
            </a:r>
            <a:r>
              <a:rPr lang="et-EE" sz="1200" dirty="0">
                <a:latin typeface="Arial" pitchFamily="18"/>
                <a:cs typeface="Arial" pitchFamily="2"/>
              </a:rPr>
              <a:t> </a:t>
            </a:r>
            <a:r>
              <a:rPr lang="et-EE" sz="1200" dirty="0" err="1">
                <a:latin typeface="Arial" pitchFamily="18"/>
                <a:cs typeface="Arial" pitchFamily="2"/>
              </a:rPr>
              <a:t>L’Immagine</a:t>
            </a:r>
            <a:r>
              <a:rPr lang="et-EE" sz="1200" dirty="0">
                <a:latin typeface="Arial" pitchFamily="18"/>
                <a:cs typeface="Arial" pitchFamily="2"/>
              </a:rPr>
              <a:t> </a:t>
            </a:r>
            <a:r>
              <a:rPr lang="et-EE" sz="1200" dirty="0" err="1">
                <a:latin typeface="Arial" pitchFamily="18"/>
                <a:cs typeface="Arial" pitchFamily="2"/>
              </a:rPr>
              <a:t>Ritrovata</a:t>
            </a:r>
            <a:r>
              <a:rPr lang="et-EE" sz="1200" dirty="0">
                <a:latin typeface="Arial" pitchFamily="18"/>
                <a:cs typeface="Arial" pitchFamily="2"/>
              </a:rPr>
              <a:t> </a:t>
            </a:r>
            <a:r>
              <a:rPr lang="et-EE" sz="1200" dirty="0" err="1">
                <a:latin typeface="Arial" pitchFamily="18"/>
                <a:cs typeface="Arial" pitchFamily="2"/>
              </a:rPr>
              <a:t>lab</a:t>
            </a:r>
            <a:r>
              <a:rPr lang="et-EE" sz="1200" dirty="0">
                <a:latin typeface="Arial" pitchFamily="18"/>
                <a:cs typeface="Arial" pitchFamily="2"/>
              </a:rPr>
              <a:t>. </a:t>
            </a:r>
            <a:r>
              <a:rPr lang="et-EE" sz="1200" dirty="0" err="1">
                <a:latin typeface="Arial" pitchFamily="18"/>
                <a:cs typeface="Arial" pitchFamily="2"/>
              </a:rPr>
              <a:t>Photo</a:t>
            </a:r>
            <a:r>
              <a:rPr lang="et-EE" sz="1200" dirty="0">
                <a:latin typeface="Arial" pitchFamily="18"/>
                <a:cs typeface="Arial" pitchFamily="2"/>
              </a:rPr>
              <a:t>: Kadi </a:t>
            </a:r>
            <a:r>
              <a:rPr lang="et-EE" sz="1200" dirty="0" err="1">
                <a:latin typeface="Arial" pitchFamily="18"/>
                <a:cs typeface="Arial" pitchFamily="2"/>
              </a:rPr>
              <a:t>Sikka</a:t>
            </a:r>
            <a:endParaRPr lang="et-EE" sz="1200" dirty="0">
              <a:latin typeface="Arial" pitchFamily="18"/>
              <a:cs typeface="Arial" pitchFamily="2"/>
            </a:endParaRPr>
          </a:p>
        </p:txBody>
      </p:sp>
      <p:sp>
        <p:nvSpPr>
          <p:cNvPr id="3" name="Shape 491"/>
          <p:cNvSpPr/>
          <p:nvPr/>
        </p:nvSpPr>
        <p:spPr>
          <a:xfrm>
            <a:off x="-10080" y="-15840"/>
            <a:ext cx="9153720" cy="4381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square" lIns="91440" tIns="91440" rIns="91440" bIns="91440" anchor="ctr" anchorCtr="0" compatLnSpc="0"/>
          <a:lstStyle/>
          <a:p>
            <a:pPr marL="0" marR="0" lvl="0" indent="0" rtl="0" hangingPunct="0">
              <a:lnSpc>
                <a:spcPct val="100000"/>
              </a:lnSpc>
              <a:spcBef>
                <a:spcPts val="0"/>
              </a:spcBef>
              <a:spcAft>
                <a:spcPts val="0"/>
              </a:spcAft>
              <a:buNone/>
              <a:tabLst/>
            </a:pPr>
            <a:endParaRPr lang="et-EE" sz="1800" b="0" i="0" u="none" strike="noStrike" kern="1200">
              <a:ln>
                <a:noFill/>
              </a:ln>
              <a:latin typeface="Arial" pitchFamily="18"/>
              <a:ea typeface="Microsoft YaHei" pitchFamily="2"/>
              <a:cs typeface="Lucida Sans" pitchFamily="2"/>
            </a:endParaRPr>
          </a:p>
        </p:txBody>
      </p:sp>
      <p:pic>
        <p:nvPicPr>
          <p:cNvPr id="4" name="Shape 492"/>
          <p:cNvPicPr>
            <a:picLocks noChangeAspect="1"/>
          </p:cNvPicPr>
          <p:nvPr/>
        </p:nvPicPr>
        <p:blipFill>
          <a:blip r:embed="rId3">
            <a:lum/>
            <a:alphaModFix/>
          </a:blip>
          <a:srcRect t="24451" b="11784"/>
          <a:stretch>
            <a:fillRect/>
          </a:stretch>
        </p:blipFill>
        <p:spPr>
          <a:xfrm>
            <a:off x="-10080" y="-15840"/>
            <a:ext cx="9162720" cy="4381560"/>
          </a:xfrm>
          <a:prstGeom prst="rect">
            <a:avLst/>
          </a:prstGeom>
          <a:noFill/>
          <a:ln>
            <a:noFill/>
          </a:ln>
        </p:spPr>
      </p:pic>
      <p:sp>
        <p:nvSpPr>
          <p:cNvPr id="5" name="Shape 49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9CF3586A-424A-4362-83CA-470AB6E615AE}" type="slidenum">
              <a:t>52</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page58">
    <p:spTree>
      <p:nvGrpSpPr>
        <p:cNvPr id="1" name=""/>
        <p:cNvGrpSpPr/>
        <p:nvPr/>
      </p:nvGrpSpPr>
      <p:grpSpPr>
        <a:xfrm>
          <a:off x="0" y="0"/>
          <a:ext cx="0" cy="0"/>
          <a:chOff x="0" y="0"/>
          <a:chExt cx="0" cy="0"/>
        </a:xfrm>
      </p:grpSpPr>
      <p:sp>
        <p:nvSpPr>
          <p:cNvPr id="2" name="Shape 498"/>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31BF0ED1-9F1F-48AD-9BFE-4F7884270BCD}" type="slidenum">
              <a:t>53</a:t>
            </a:fld>
            <a:endParaRPr lang="et-EE" sz="1400">
              <a:solidFill>
                <a:srgbClr val="000000"/>
              </a:solidFill>
              <a:latin typeface="Arial" pitchFamily="18"/>
              <a:cs typeface="Arial" pitchFamily="2"/>
            </a:endParaRPr>
          </a:p>
        </p:txBody>
      </p:sp>
      <p:sp>
        <p:nvSpPr>
          <p:cNvPr id="3" name="Shape 499"/>
          <p:cNvSpPr/>
          <p:nvPr/>
        </p:nvSpPr>
        <p:spPr>
          <a:xfrm>
            <a:off x="-10080" y="455904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Deteriorated</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nitrate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managed</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scan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with</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Arriscan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pic>
        <p:nvPicPr>
          <p:cNvPr id="4" name="Shape 502"/>
          <p:cNvPicPr>
            <a:picLocks noChangeAspect="1"/>
          </p:cNvPicPr>
          <p:nvPr/>
        </p:nvPicPr>
        <p:blipFill>
          <a:blip r:embed="rId3">
            <a:lum/>
            <a:alphaModFix/>
          </a:blip>
          <a:srcRect b="35586"/>
          <a:stretch>
            <a:fillRect/>
          </a:stretch>
        </p:blipFill>
        <p:spPr>
          <a:xfrm>
            <a:off x="-10080" y="-20880"/>
            <a:ext cx="9162720" cy="4426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4. FILM COMPARISON">
    <p:spTree>
      <p:nvGrpSpPr>
        <p:cNvPr id="1" name=""/>
        <p:cNvGrpSpPr/>
        <p:nvPr/>
      </p:nvGrpSpPr>
      <p:grpSpPr>
        <a:xfrm>
          <a:off x="0" y="0"/>
          <a:ext cx="0" cy="0"/>
          <a:chOff x="0" y="0"/>
          <a:chExt cx="0" cy="0"/>
        </a:xfrm>
      </p:grpSpPr>
      <p:sp>
        <p:nvSpPr>
          <p:cNvPr id="2" name="Shape 507"/>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FILM </a:t>
            </a:r>
            <a:r>
              <a:rPr lang="et-EE" sz="4800" b="1" dirty="0"/>
              <a:t>COMPARISON</a:t>
            </a:r>
          </a:p>
        </p:txBody>
      </p:sp>
      <p:sp>
        <p:nvSpPr>
          <p:cNvPr id="3" name="Shape 508"/>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932D67ED-72F6-473E-B91D-1CB5BF992CC9}" type="slidenum">
              <a:t>54</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page60">
    <p:spTree>
      <p:nvGrpSpPr>
        <p:cNvPr id="1" name=""/>
        <p:cNvGrpSpPr/>
        <p:nvPr/>
      </p:nvGrpSpPr>
      <p:grpSpPr>
        <a:xfrm>
          <a:off x="0" y="0"/>
          <a:ext cx="0" cy="0"/>
          <a:chOff x="0" y="0"/>
          <a:chExt cx="0" cy="0"/>
        </a:xfrm>
      </p:grpSpPr>
      <p:sp>
        <p:nvSpPr>
          <p:cNvPr id="2" name="Shape 51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DD719220-DD3E-4F5E-9CB3-2D973ABF80FE}" type="slidenum">
              <a:t>55</a:t>
            </a:fld>
            <a:endParaRPr lang="et-EE" sz="1400">
              <a:solidFill>
                <a:srgbClr val="000000"/>
              </a:solidFill>
              <a:latin typeface="Arial" pitchFamily="18"/>
              <a:cs typeface="Arial" pitchFamily="2"/>
            </a:endParaRPr>
          </a:p>
        </p:txBody>
      </p:sp>
      <p:sp>
        <p:nvSpPr>
          <p:cNvPr id="3" name="Shape 514"/>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r>
              <a:rPr lang="et-EE" sz="1600" b="1" i="0" u="none" strike="noStrike" kern="1200" spc="0">
                <a:ln>
                  <a:noFill/>
                </a:ln>
                <a:solidFill>
                  <a:srgbClr val="000000"/>
                </a:solidFill>
                <a:latin typeface="Arial" pitchFamily="34"/>
                <a:ea typeface="Proxima Nova" pitchFamily="2"/>
                <a:cs typeface="Proxima Nova" pitchFamily="2"/>
              </a:rPr>
              <a:t>Film comparison</a:t>
            </a:r>
            <a:r>
              <a:rPr lang="et-EE" sz="1600" b="0" i="0" u="none" strike="noStrike" kern="1200" spc="0">
                <a:ln>
                  <a:noFill/>
                </a:ln>
                <a:solidFill>
                  <a:srgbClr val="000000"/>
                </a:solidFill>
                <a:latin typeface="Arial" pitchFamily="34"/>
                <a:ea typeface="Proxima Nova" pitchFamily="2"/>
                <a:cs typeface="Proxima Nova" pitchFamily="2"/>
              </a:rPr>
              <a:t> means </a:t>
            </a:r>
            <a:r>
              <a:rPr lang="et-EE" sz="1600" b="1" i="0" u="none" strike="noStrike" kern="1200" spc="0">
                <a:ln>
                  <a:noFill/>
                </a:ln>
                <a:solidFill>
                  <a:srgbClr val="000000"/>
                </a:solidFill>
                <a:latin typeface="Arial" pitchFamily="34"/>
                <a:ea typeface="Proxima Nova" pitchFamily="2"/>
                <a:cs typeface="Proxima Nova" pitchFamily="2"/>
              </a:rPr>
              <a:t>assembling content from multiple source elements</a:t>
            </a:r>
            <a:r>
              <a:rPr lang="et-EE" sz="1600" b="0" i="0" u="none" strike="noStrike" kern="1200" spc="0">
                <a:ln>
                  <a:noFill/>
                </a:ln>
                <a:solidFill>
                  <a:srgbClr val="000000"/>
                </a:solidFill>
                <a:latin typeface="Arial" pitchFamily="34"/>
                <a:ea typeface="Proxima Nova" pitchFamily="2"/>
                <a:cs typeface="Proxima Nova" pitchFamily="2"/>
              </a:rPr>
              <a:t> in which the sequence of content, as originally assembled, is known, but does not survive in any surviving element.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page61">
    <p:spTree>
      <p:nvGrpSpPr>
        <p:cNvPr id="1" name=""/>
        <p:cNvGrpSpPr/>
        <p:nvPr/>
      </p:nvGrpSpPr>
      <p:grpSpPr>
        <a:xfrm>
          <a:off x="0" y="0"/>
          <a:ext cx="0" cy="0"/>
          <a:chOff x="0" y="0"/>
          <a:chExt cx="0" cy="0"/>
        </a:xfrm>
      </p:grpSpPr>
      <p:sp>
        <p:nvSpPr>
          <p:cNvPr id="2" name="Shape 519"/>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ACEB98B0-8970-40FE-B5DD-3CFF85DC6619}" type="slidenum">
              <a:t>56</a:t>
            </a:fld>
            <a:endParaRPr lang="et-EE" sz="1400">
              <a:solidFill>
                <a:srgbClr val="000000"/>
              </a:solidFill>
              <a:latin typeface="Arial" pitchFamily="18"/>
              <a:cs typeface="Arial" pitchFamily="2"/>
            </a:endParaRPr>
          </a:p>
        </p:txBody>
      </p:sp>
      <p:sp>
        <p:nvSpPr>
          <p:cNvPr id="3" name="Shape 520"/>
          <p:cNvSpPr/>
          <p:nvPr/>
        </p:nvSpPr>
        <p:spPr>
          <a:xfrm>
            <a:off x="0" y="4482720"/>
            <a:ext cx="915372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Film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comparison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sp>
        <p:nvSpPr>
          <p:cNvPr id="4" name="Shape 521"/>
          <p:cNvSpPr/>
          <p:nvPr/>
        </p:nvSpPr>
        <p:spPr>
          <a:xfrm>
            <a:off x="-10080" y="-15840"/>
            <a:ext cx="9153720" cy="4381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square" lIns="91440" tIns="91440" rIns="91440" bIns="91440" anchor="ctr" anchorCtr="0" compatLnSpc="0"/>
          <a:lstStyle/>
          <a:p>
            <a:pPr marL="0" marR="0" lvl="0" indent="0" rtl="0" hangingPunct="0">
              <a:lnSpc>
                <a:spcPct val="100000"/>
              </a:lnSpc>
              <a:spcBef>
                <a:spcPts val="0"/>
              </a:spcBef>
              <a:spcAft>
                <a:spcPts val="0"/>
              </a:spcAft>
              <a:buNone/>
              <a:tabLst/>
            </a:pPr>
            <a:endParaRPr lang="et-EE" sz="1800" b="0" i="0" u="none" strike="noStrike" kern="1200">
              <a:ln>
                <a:noFill/>
              </a:ln>
              <a:latin typeface="Arial" pitchFamily="18"/>
              <a:ea typeface="Microsoft YaHei" pitchFamily="2"/>
              <a:cs typeface="Lucida Sans" pitchFamily="2"/>
            </a:endParaRPr>
          </a:p>
        </p:txBody>
      </p:sp>
      <p:pic>
        <p:nvPicPr>
          <p:cNvPr id="5" name="Shape 522"/>
          <p:cNvPicPr>
            <a:picLocks noChangeAspect="1"/>
          </p:cNvPicPr>
          <p:nvPr/>
        </p:nvPicPr>
        <p:blipFill>
          <a:blip r:embed="rId3">
            <a:lum/>
            <a:alphaModFix/>
          </a:blip>
          <a:srcRect/>
          <a:stretch>
            <a:fillRect/>
          </a:stretch>
        </p:blipFill>
        <p:spPr>
          <a:xfrm>
            <a:off x="1655640" y="-15840"/>
            <a:ext cx="5842440" cy="43815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5. DIGITAL RESTORATION">
    <p:spTree>
      <p:nvGrpSpPr>
        <p:cNvPr id="1" name=""/>
        <p:cNvGrpSpPr/>
        <p:nvPr/>
      </p:nvGrpSpPr>
      <p:grpSpPr>
        <a:xfrm>
          <a:off x="0" y="0"/>
          <a:ext cx="0" cy="0"/>
          <a:chOff x="0" y="0"/>
          <a:chExt cx="0" cy="0"/>
        </a:xfrm>
      </p:grpSpPr>
      <p:sp>
        <p:nvSpPr>
          <p:cNvPr id="2" name="Shape 527"/>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DIGITAL </a:t>
            </a:r>
            <a:r>
              <a:rPr lang="et-EE" sz="4800" b="1" dirty="0"/>
              <a:t>RESTORATION</a:t>
            </a:r>
          </a:p>
        </p:txBody>
      </p:sp>
      <p:sp>
        <p:nvSpPr>
          <p:cNvPr id="3" name="Shape 528"/>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4E280F4F-C0ED-49EF-89DD-461E40D85E8F}" type="slidenum">
              <a:t>57</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page63">
    <p:spTree>
      <p:nvGrpSpPr>
        <p:cNvPr id="1" name=""/>
        <p:cNvGrpSpPr/>
        <p:nvPr/>
      </p:nvGrpSpPr>
      <p:grpSpPr>
        <a:xfrm>
          <a:off x="0" y="0"/>
          <a:ext cx="0" cy="0"/>
          <a:chOff x="0" y="0"/>
          <a:chExt cx="0" cy="0"/>
        </a:xfrm>
      </p:grpSpPr>
      <p:sp>
        <p:nvSpPr>
          <p:cNvPr id="2" name="Shape 539"/>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a:t>PHOENIX</a:t>
            </a:r>
            <a:r>
              <a:rPr lang="et-EE" sz="1800" b="1" dirty="0"/>
              <a:t>    	</a:t>
            </a:r>
            <a:r>
              <a:rPr lang="et-EE" sz="1800" b="1" dirty="0" err="1"/>
              <a:t>by</a:t>
            </a:r>
            <a:r>
              <a:rPr lang="et-EE" sz="1800" b="1" dirty="0"/>
              <a:t> </a:t>
            </a:r>
            <a:r>
              <a:rPr lang="et-EE" sz="1800" b="1" u="sng" dirty="0" err="1">
                <a:hlinkClick r:id="rId3"/>
              </a:rPr>
              <a:t>Digital</a:t>
            </a:r>
            <a:r>
              <a:rPr lang="et-EE" sz="1800" b="1" u="sng" dirty="0">
                <a:hlinkClick r:id="rId3"/>
              </a:rPr>
              <a:t> </a:t>
            </a:r>
            <a:r>
              <a:rPr lang="et-EE" sz="1800" b="1" u="sng" dirty="0" err="1">
                <a:hlinkClick r:id="rId3"/>
              </a:rPr>
              <a:t>Vision</a:t>
            </a:r>
            <a:r>
              <a:rPr lang="et-EE" sz="1800" b="1" dirty="0"/>
              <a:t>		</a:t>
            </a:r>
            <a:br>
              <a:rPr lang="et-EE" sz="1800" b="1" dirty="0"/>
            </a:br>
            <a:r>
              <a:rPr lang="et-EE" sz="4800" b="1" dirty="0"/>
              <a:t>REVIVAL</a:t>
            </a:r>
            <a:r>
              <a:rPr lang="et-EE" sz="1800" b="1" dirty="0"/>
              <a:t>    	</a:t>
            </a:r>
            <a:r>
              <a:rPr lang="et-EE" sz="1800" b="1" dirty="0" err="1"/>
              <a:t>by</a:t>
            </a:r>
            <a:r>
              <a:rPr lang="et-EE" sz="1800" b="1" dirty="0"/>
              <a:t> </a:t>
            </a:r>
            <a:r>
              <a:rPr lang="et-EE" sz="1800" b="1" dirty="0" err="1"/>
              <a:t>Blackmagic</a:t>
            </a:r>
            <a:r>
              <a:rPr lang="et-EE" sz="1800" b="1" dirty="0"/>
              <a:t>		</a:t>
            </a:r>
            <a:br>
              <a:rPr lang="et-EE" sz="1800" b="1" dirty="0"/>
            </a:br>
            <a:r>
              <a:rPr lang="et-EE" sz="4800" b="1" dirty="0"/>
              <a:t>DIAMANT</a:t>
            </a:r>
            <a:r>
              <a:rPr lang="et-EE" sz="1800" b="1" dirty="0"/>
              <a:t> 	</a:t>
            </a:r>
            <a:r>
              <a:rPr lang="et-EE" sz="1800" b="1" dirty="0" err="1"/>
              <a:t>by</a:t>
            </a:r>
            <a:r>
              <a:rPr lang="et-EE" sz="1800" b="1" dirty="0"/>
              <a:t> </a:t>
            </a:r>
            <a:r>
              <a:rPr lang="et-EE" sz="1800" b="1" u="sng" dirty="0">
                <a:hlinkClick r:id="rId4"/>
              </a:rPr>
              <a:t>HS Art</a:t>
            </a:r>
            <a:r>
              <a:rPr lang="et-EE" sz="1800" b="1" dirty="0"/>
              <a:t>			</a:t>
            </a:r>
          </a:p>
        </p:txBody>
      </p:sp>
      <p:sp>
        <p:nvSpPr>
          <p:cNvPr id="3" name="Shape 54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E9880738-5C1B-4CB2-B421-6C2F8243DC62}" type="slidenum">
              <a:t>58</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page64">
    <p:spTree>
      <p:nvGrpSpPr>
        <p:cNvPr id="1" name=""/>
        <p:cNvGrpSpPr/>
        <p:nvPr/>
      </p:nvGrpSpPr>
      <p:grpSpPr>
        <a:xfrm>
          <a:off x="0" y="0"/>
          <a:ext cx="0" cy="0"/>
          <a:chOff x="0" y="0"/>
          <a:chExt cx="0" cy="0"/>
        </a:xfrm>
      </p:grpSpPr>
      <p:sp>
        <p:nvSpPr>
          <p:cNvPr id="2" name="Shape 533"/>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9134FAC9-48A2-42D0-970D-1BFB4B82605E}" type="slidenum">
              <a:t>59</a:t>
            </a:fld>
            <a:endParaRPr lang="et-EE" sz="1400">
              <a:solidFill>
                <a:srgbClr val="000000"/>
              </a:solidFill>
              <a:latin typeface="Arial" pitchFamily="18"/>
              <a:cs typeface="Arial" pitchFamily="2"/>
            </a:endParaRPr>
          </a:p>
        </p:txBody>
      </p:sp>
      <p:sp>
        <p:nvSpPr>
          <p:cNvPr id="3" name="Shape 534"/>
          <p:cNvSpPr/>
          <p:nvPr/>
        </p:nvSpPr>
        <p:spPr>
          <a:xfrm>
            <a:off x="209520" y="0"/>
            <a:ext cx="8724960" cy="5143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l" rtl="0" hangingPunct="0">
              <a:lnSpc>
                <a:spcPct val="115000"/>
              </a:lnSpc>
              <a:spcBef>
                <a:spcPts val="0"/>
              </a:spcBef>
              <a:spcAft>
                <a:spcPts val="0"/>
              </a:spcAft>
              <a:buNone/>
              <a:tabLst/>
            </a:pPr>
            <a:r>
              <a:rPr lang="et-EE" sz="1600" b="1" i="0" u="none" strike="noStrike" kern="1200" spc="0" dirty="0" err="1">
                <a:ln>
                  <a:noFill/>
                </a:ln>
                <a:solidFill>
                  <a:srgbClr val="000000"/>
                </a:solidFill>
                <a:latin typeface="Arial" pitchFamily="34"/>
                <a:ea typeface="Proxima Nova" pitchFamily="2"/>
                <a:cs typeface="Proxima Nova" pitchFamily="2"/>
              </a:rPr>
              <a:t>These</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tools</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complement</a:t>
            </a:r>
            <a:r>
              <a:rPr lang="et-EE" sz="1600" b="1" i="0" u="none" strike="noStrike" kern="1200" spc="0" dirty="0">
                <a:ln>
                  <a:noFill/>
                </a:ln>
                <a:solidFill>
                  <a:srgbClr val="000000"/>
                </a:solidFill>
                <a:latin typeface="Arial" pitchFamily="34"/>
                <a:ea typeface="Proxima Nova" pitchFamily="2"/>
                <a:cs typeface="Proxima Nova" pitchFamily="2"/>
              </a:rPr>
              <a:t>, and are </a:t>
            </a:r>
            <a:r>
              <a:rPr lang="et-EE" sz="1600" b="1" i="0" u="none" strike="noStrike" kern="1200" spc="0" dirty="0" err="1">
                <a:ln>
                  <a:noFill/>
                </a:ln>
                <a:solidFill>
                  <a:srgbClr val="000000"/>
                </a:solidFill>
                <a:latin typeface="Arial" pitchFamily="34"/>
                <a:ea typeface="Proxima Nova" pitchFamily="2"/>
                <a:cs typeface="Proxima Nova" pitchFamily="2"/>
              </a:rPr>
              <a:t>used</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in</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1" i="0" u="none" strike="noStrike" kern="1200" spc="0" dirty="0" err="1">
                <a:ln>
                  <a:noFill/>
                </a:ln>
                <a:solidFill>
                  <a:srgbClr val="000000"/>
                </a:solidFill>
                <a:latin typeface="Arial" pitchFamily="34"/>
                <a:ea typeface="Proxima Nova" pitchFamily="2"/>
                <a:cs typeface="Proxima Nova" pitchFamily="2"/>
              </a:rPr>
              <a:t>parallel</a:t>
            </a:r>
            <a:r>
              <a:rPr lang="et-EE" sz="1600" b="1"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with</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one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another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to</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carry</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out</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corrections</a:t>
            </a:r>
            <a:r>
              <a:rPr lang="et-EE" sz="1600" b="0" i="0" u="none" strike="noStrike" kern="1200" spc="0" dirty="0">
                <a:ln>
                  <a:noFill/>
                </a:ln>
                <a:solidFill>
                  <a:srgbClr val="000000"/>
                </a:solidFill>
                <a:latin typeface="Arial" pitchFamily="34"/>
                <a:ea typeface="Proxima Nova" pitchFamily="2"/>
                <a:cs typeface="Proxima Nova" pitchFamily="2"/>
              </a:rPr>
              <a:t> on a </a:t>
            </a:r>
            <a:r>
              <a:rPr lang="et-EE" sz="1600" b="0" i="0" u="none" strike="noStrike" kern="1200" spc="0" dirty="0" err="1">
                <a:ln>
                  <a:noFill/>
                </a:ln>
                <a:solidFill>
                  <a:srgbClr val="000000"/>
                </a:solidFill>
                <a:latin typeface="Arial" pitchFamily="34"/>
                <a:ea typeface="Proxima Nova" pitchFamily="2"/>
                <a:cs typeface="Proxima Nova" pitchFamily="2"/>
              </a:rPr>
              <a:t>wide</a:t>
            </a:r>
            <a:r>
              <a:rPr lang="et-EE" sz="1600" b="0" i="0" u="none" strike="noStrike" kern="1200" spc="0" dirty="0">
                <a:ln>
                  <a:noFill/>
                </a:ln>
                <a:solidFill>
                  <a:srgbClr val="000000"/>
                </a:solidFill>
                <a:latin typeface="Arial" pitchFamily="34"/>
                <a:ea typeface="Proxima Nova" pitchFamily="2"/>
                <a:cs typeface="Proxima Nova" pitchFamily="2"/>
              </a:rPr>
              <a:t> range </a:t>
            </a:r>
            <a:r>
              <a:rPr lang="et-EE" sz="1600" b="0" i="0" u="none" strike="noStrike" kern="1200" spc="0" dirty="0" err="1">
                <a:ln>
                  <a:noFill/>
                </a:ln>
                <a:solidFill>
                  <a:srgbClr val="000000"/>
                </a:solidFill>
                <a:latin typeface="Arial" pitchFamily="34"/>
                <a:ea typeface="Proxima Nova" pitchFamily="2"/>
                <a:cs typeface="Proxima Nova" pitchFamily="2"/>
              </a:rPr>
              <a:t>of</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problems</a:t>
            </a:r>
            <a:r>
              <a:rPr lang="et-EE" sz="1600" b="0" i="0" u="none" strike="noStrike" kern="1200" spc="0" dirty="0">
                <a:ln>
                  <a:noFill/>
                </a:ln>
                <a:solidFill>
                  <a:srgbClr val="000000"/>
                </a:solidFill>
                <a:latin typeface="Arial" pitchFamily="34"/>
                <a:ea typeface="Proxima Nova" pitchFamily="2"/>
                <a:cs typeface="Proxima Nova" pitchFamily="2"/>
              </a:rPr>
              <a:t> and </a:t>
            </a:r>
            <a:r>
              <a:rPr lang="et-EE" sz="1600" b="0" i="0" u="none" strike="noStrike" kern="1200" spc="0" dirty="0" err="1">
                <a:ln>
                  <a:noFill/>
                </a:ln>
                <a:solidFill>
                  <a:srgbClr val="000000"/>
                </a:solidFill>
                <a:latin typeface="Arial" pitchFamily="34"/>
                <a:ea typeface="Proxima Nova" pitchFamily="2"/>
                <a:cs typeface="Proxima Nova" pitchFamily="2"/>
              </a:rPr>
              <a:t>flaws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such</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as</a:t>
            </a:r>
            <a:r>
              <a:rPr lang="et-EE" sz="1600" b="0" i="0" u="none" strike="noStrike" kern="1200" spc="0" dirty="0">
                <a:ln>
                  <a:noFill/>
                </a:ln>
                <a:solidFill>
                  <a:srgbClr val="000000"/>
                </a:solidFill>
                <a:latin typeface="Arial" pitchFamily="34"/>
                <a:ea typeface="Proxima Nova" pitchFamily="2"/>
                <a:cs typeface="Proxima Nova" pitchFamily="2"/>
              </a:rPr>
              <a:t> image </a:t>
            </a:r>
            <a:r>
              <a:rPr lang="et-EE" sz="1600" b="0" i="0" u="none" strike="noStrike" kern="1200" spc="0" dirty="0" err="1">
                <a:ln>
                  <a:noFill/>
                </a:ln>
                <a:solidFill>
                  <a:srgbClr val="000000"/>
                </a:solidFill>
                <a:latin typeface="Arial" pitchFamily="34"/>
                <a:ea typeface="Proxima Nova" pitchFamily="2"/>
                <a:cs typeface="Proxima Nova" pitchFamily="2"/>
              </a:rPr>
              <a:t>stabilisation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deflickering</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reconstruction</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etc</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The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software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allows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for</a:t>
            </a:r>
            <a:r>
              <a:rPr lang="et-EE" sz="1600" b="0" i="0" u="none" strike="noStrike" kern="1200" spc="0" dirty="0">
                <a:ln>
                  <a:noFill/>
                </a:ln>
                <a:solidFill>
                  <a:srgbClr val="000000"/>
                </a:solidFill>
                <a:latin typeface="Arial" pitchFamily="34"/>
                <a:ea typeface="Proxima Nova" pitchFamily="2"/>
                <a:cs typeface="Proxima Nova" pitchFamily="2"/>
              </a:rPr>
              <a:t> a </a:t>
            </a:r>
            <a:r>
              <a:rPr lang="et-EE" sz="1600" b="0" i="0" u="none" strike="noStrike" kern="1200" spc="0" dirty="0" err="1">
                <a:ln>
                  <a:noFill/>
                </a:ln>
                <a:solidFill>
                  <a:srgbClr val="000000"/>
                </a:solidFill>
                <a:latin typeface="Arial" pitchFamily="34"/>
                <a:ea typeface="Proxima Nova" pitchFamily="2"/>
                <a:cs typeface="Proxima Nova" pitchFamily="2"/>
              </a:rPr>
              <a:t>manual</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semiautomatic</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or</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automatic</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workflow</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which</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is</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supplemented</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by</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frame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by</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frame</a:t>
            </a:r>
            <a:r>
              <a:rPr lang="et-EE" sz="1600" b="0" i="0" u="none" strike="noStrike" kern="1200" spc="0" dirty="0">
                <a:ln>
                  <a:noFill/>
                </a:ln>
                <a:solidFill>
                  <a:srgbClr val="000000"/>
                </a:solidFill>
                <a:latin typeface="Arial" pitchFamily="34"/>
                <a:ea typeface="Proxima Nova" pitchFamily="2"/>
                <a:cs typeface="Proxima Nova" pitchFamily="2"/>
              </a:rPr>
              <a:t> </a:t>
            </a:r>
            <a:r>
              <a:rPr lang="et-EE" sz="1600" b="0" i="0" u="none" strike="noStrike" kern="1200" spc="0" dirty="0" err="1">
                <a:ln>
                  <a:noFill/>
                </a:ln>
                <a:solidFill>
                  <a:srgbClr val="000000"/>
                </a:solidFill>
                <a:latin typeface="Arial" pitchFamily="34"/>
                <a:ea typeface="Proxima Nova" pitchFamily="2"/>
                <a:cs typeface="Proxima Nova" pitchFamily="2"/>
              </a:rPr>
              <a:t>correction</a:t>
            </a:r>
            <a:r>
              <a:rPr lang="et-EE" sz="1600" b="0" i="0" u="none" strike="noStrike" kern="1200" spc="0" dirty="0">
                <a:ln>
                  <a:noFill/>
                </a:ln>
                <a:solidFill>
                  <a:srgbClr val="000000"/>
                </a:solidFill>
                <a:latin typeface="Arial" pitchFamily="34"/>
                <a:ea typeface="Proxima Nova" pitchFamily="2"/>
                <a:cs typeface="Proxima Nova" pitchFamily="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Shape 119"/>
          <p:cNvSpPr txBox="1">
            <a:spLocks noGrp="1"/>
          </p:cNvSpPr>
          <p:nvPr>
            <p:ph type="title" idx="4294967295"/>
          </p:nvPr>
        </p:nvSpPr>
        <p:spPr>
          <a:xfrm>
            <a:off x="0" y="0"/>
            <a:ext cx="9144000"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ctr">
              <a:buNone/>
            </a:pPr>
            <a:r>
              <a:rPr lang="et-EE" sz="2800" b="1" dirty="0"/>
              <a:t/>
            </a:r>
            <a:br>
              <a:rPr lang="et-EE" sz="2800" b="1" dirty="0"/>
            </a:br>
            <a:r>
              <a:rPr lang="et-EE" sz="2800" b="1" dirty="0"/>
              <a:t/>
            </a:r>
            <a:br>
              <a:rPr lang="et-EE" sz="2800" b="1" dirty="0"/>
            </a:br>
            <a:r>
              <a:rPr lang="et-EE" sz="2800" b="1" dirty="0"/>
              <a:t/>
            </a:r>
            <a:br>
              <a:rPr lang="et-EE" sz="2800" b="1" dirty="0"/>
            </a:br>
            <a:r>
              <a:rPr lang="et-EE" sz="2800" b="1" dirty="0"/>
              <a:t/>
            </a:r>
            <a:br>
              <a:rPr lang="et-EE" sz="2800" b="1" dirty="0"/>
            </a:br>
            <a:r>
              <a:rPr lang="et-EE" sz="2000" dirty="0" err="1"/>
              <a:t>Stripped</a:t>
            </a:r>
            <a:r>
              <a:rPr lang="et-EE" sz="2000" dirty="0"/>
              <a:t> </a:t>
            </a:r>
            <a:r>
              <a:rPr lang="et-EE" sz="2000" dirty="0" err="1"/>
              <a:t>to</a:t>
            </a:r>
            <a:r>
              <a:rPr lang="et-EE" sz="2000" dirty="0"/>
              <a:t> </a:t>
            </a:r>
            <a:r>
              <a:rPr lang="et-EE" sz="2000" dirty="0" err="1"/>
              <a:t>its</a:t>
            </a:r>
            <a:r>
              <a:rPr lang="et-EE" sz="2000" dirty="0"/>
              <a:t> </a:t>
            </a:r>
            <a:r>
              <a:rPr lang="et-EE" sz="2000" dirty="0" err="1"/>
              <a:t>basic</a:t>
            </a:r>
            <a:r>
              <a:rPr lang="et-EE" sz="2000" dirty="0"/>
              <a:t> </a:t>
            </a:r>
            <a:r>
              <a:rPr lang="et-EE" sz="2000" dirty="0" err="1"/>
              <a:t>essentials</a:t>
            </a:r>
            <a:r>
              <a:rPr lang="et-EE" sz="2000" dirty="0"/>
              <a:t>, film </a:t>
            </a:r>
            <a:r>
              <a:rPr lang="et-EE" sz="2000" dirty="0" err="1"/>
              <a:t>restoration</a:t>
            </a:r>
            <a:r>
              <a:rPr lang="et-EE" sz="2000" dirty="0"/>
              <a:t> </a:t>
            </a:r>
            <a:r>
              <a:rPr lang="et-EE" sz="2000" dirty="0" err="1"/>
              <a:t>means</a:t>
            </a:r>
            <a:r>
              <a:rPr lang="et-EE" sz="2000" dirty="0"/>
              <a:t/>
            </a:r>
            <a:br>
              <a:rPr lang="et-EE" sz="2000" dirty="0"/>
            </a:br>
            <a:r>
              <a:rPr lang="et-EE" sz="2000" dirty="0" err="1"/>
              <a:t>finding</a:t>
            </a:r>
            <a:r>
              <a:rPr lang="et-EE" sz="2000" dirty="0"/>
              <a:t> </a:t>
            </a:r>
            <a:r>
              <a:rPr lang="et-EE" sz="2000" dirty="0" err="1"/>
              <a:t>some</a:t>
            </a:r>
            <a:r>
              <a:rPr lang="et-EE" sz="2000" dirty="0"/>
              <a:t> </a:t>
            </a:r>
            <a:r>
              <a:rPr lang="et-EE" sz="2000" dirty="0" err="1"/>
              <a:t>way</a:t>
            </a:r>
            <a:r>
              <a:rPr lang="et-EE" sz="2000" dirty="0"/>
              <a:t> </a:t>
            </a:r>
            <a:r>
              <a:rPr lang="et-EE" sz="2000" dirty="0" err="1"/>
              <a:t>of</a:t>
            </a:r>
            <a:r>
              <a:rPr lang="et-EE" sz="2000" dirty="0"/>
              <a:t> </a:t>
            </a:r>
            <a:r>
              <a:rPr lang="et-EE" sz="2000" b="1" dirty="0" err="1"/>
              <a:t>reproducing</a:t>
            </a:r>
            <a:r>
              <a:rPr lang="et-EE" sz="2000" b="1" dirty="0"/>
              <a:t> </a:t>
            </a:r>
            <a:r>
              <a:rPr lang="et-EE" sz="2000" b="1" dirty="0" err="1"/>
              <a:t>the</a:t>
            </a:r>
            <a:r>
              <a:rPr lang="et-EE" sz="2000" b="1" dirty="0"/>
              <a:t> </a:t>
            </a:r>
            <a:r>
              <a:rPr lang="et-EE" sz="2000" b="1" dirty="0" err="1"/>
              <a:t>experience</a:t>
            </a:r>
            <a:r>
              <a:rPr lang="et-EE" sz="2000" b="1" dirty="0"/>
              <a:t> </a:t>
            </a:r>
            <a:r>
              <a:rPr lang="et-EE" sz="2000" b="1" dirty="0" err="1"/>
              <a:t>of</a:t>
            </a:r>
            <a:r>
              <a:rPr lang="et-EE" sz="2000" b="1" dirty="0"/>
              <a:t> </a:t>
            </a:r>
            <a:r>
              <a:rPr lang="et-EE" sz="2000" b="1" dirty="0" err="1"/>
              <a:t>viewing</a:t>
            </a:r>
            <a:r>
              <a:rPr lang="et-EE" sz="2000" b="1" dirty="0"/>
              <a:t> a film</a:t>
            </a:r>
            <a:r>
              <a:rPr lang="et-EE" sz="2000" dirty="0"/>
              <a:t/>
            </a:r>
            <a:br>
              <a:rPr lang="et-EE" sz="2000" dirty="0"/>
            </a:br>
            <a:r>
              <a:rPr lang="et-EE" sz="2000" dirty="0" err="1"/>
              <a:t>in</a:t>
            </a:r>
            <a:r>
              <a:rPr lang="et-EE" sz="2000" dirty="0"/>
              <a:t> </a:t>
            </a:r>
            <a:r>
              <a:rPr lang="et-EE" sz="2000" dirty="0" err="1"/>
              <a:t>the</a:t>
            </a:r>
            <a:r>
              <a:rPr lang="et-EE" sz="2000" dirty="0"/>
              <a:t> </a:t>
            </a:r>
            <a:r>
              <a:rPr lang="et-EE" sz="2000" dirty="0" err="1"/>
              <a:t>context</a:t>
            </a:r>
            <a:r>
              <a:rPr lang="et-EE" sz="2000" dirty="0"/>
              <a:t> and </a:t>
            </a:r>
            <a:r>
              <a:rPr lang="et-EE" sz="2000" dirty="0" err="1"/>
              <a:t>empirical</a:t>
            </a:r>
            <a:r>
              <a:rPr lang="et-EE" sz="2000" dirty="0"/>
              <a:t> </a:t>
            </a:r>
            <a:r>
              <a:rPr lang="et-EE" sz="2000" dirty="0" err="1"/>
              <a:t>conditions</a:t>
            </a:r>
            <a:r>
              <a:rPr lang="et-EE" sz="2000" dirty="0"/>
              <a:t> </a:t>
            </a:r>
            <a:r>
              <a:rPr lang="et-EE" sz="2000" dirty="0" err="1"/>
              <a:t>of</a:t>
            </a:r>
            <a:r>
              <a:rPr lang="et-EE" sz="2000" dirty="0"/>
              <a:t> </a:t>
            </a:r>
            <a:r>
              <a:rPr lang="et-EE" sz="2000" dirty="0" err="1"/>
              <a:t>its</a:t>
            </a:r>
            <a:r>
              <a:rPr lang="et-EE" sz="2000" dirty="0"/>
              <a:t> </a:t>
            </a:r>
            <a:r>
              <a:rPr lang="et-EE" sz="2000" dirty="0" err="1"/>
              <a:t>original</a:t>
            </a:r>
            <a:r>
              <a:rPr lang="et-EE" sz="2000" dirty="0"/>
              <a:t> </a:t>
            </a:r>
            <a:r>
              <a:rPr lang="et-EE" sz="2000" dirty="0" err="1"/>
              <a:t>production</a:t>
            </a:r>
            <a:r>
              <a:rPr lang="et-EE" sz="2000" dirty="0"/>
              <a:t/>
            </a:r>
            <a:br>
              <a:rPr lang="et-EE" sz="2000" dirty="0"/>
            </a:br>
            <a:r>
              <a:rPr lang="et-EE" sz="2000" dirty="0" err="1"/>
              <a:t>and/or</a:t>
            </a:r>
            <a:r>
              <a:rPr lang="et-EE" sz="2000" dirty="0"/>
              <a:t> </a:t>
            </a:r>
            <a:r>
              <a:rPr lang="et-EE" sz="2000" dirty="0" err="1"/>
              <a:t>reception</a:t>
            </a:r>
            <a:r>
              <a:rPr lang="et-EE" sz="2000" dirty="0"/>
              <a:t>, </a:t>
            </a:r>
            <a:r>
              <a:rPr lang="et-EE" sz="2000" b="1" dirty="0" err="1"/>
              <a:t>in</a:t>
            </a:r>
            <a:r>
              <a:rPr lang="et-EE" sz="2000" b="1" dirty="0"/>
              <a:t> </a:t>
            </a:r>
            <a:r>
              <a:rPr lang="et-EE" sz="2000" b="1" dirty="0" err="1"/>
              <a:t>circumstances</a:t>
            </a:r>
            <a:r>
              <a:rPr lang="et-EE" sz="2000" b="1" dirty="0"/>
              <a:t> </a:t>
            </a:r>
            <a:r>
              <a:rPr lang="et-EE" sz="2000" b="1" dirty="0" err="1"/>
              <a:t>when</a:t>
            </a:r>
            <a:r>
              <a:rPr lang="et-EE" sz="2000" b="1" dirty="0"/>
              <a:t> </a:t>
            </a:r>
            <a:r>
              <a:rPr lang="et-EE" sz="2000" b="1" dirty="0" err="1"/>
              <a:t>the</a:t>
            </a:r>
            <a:r>
              <a:rPr lang="et-EE" sz="2000" b="1" dirty="0"/>
              <a:t> film no </a:t>
            </a:r>
            <a:r>
              <a:rPr lang="et-EE" sz="2000" b="1" dirty="0" err="1"/>
              <a:t>longer</a:t>
            </a:r>
            <a:r>
              <a:rPr lang="et-EE" sz="2000" b="1" dirty="0"/>
              <a:t> </a:t>
            </a:r>
            <a:r>
              <a:rPr lang="et-EE" sz="2000" b="1" dirty="0" err="1"/>
              <a:t>exists</a:t>
            </a:r>
            <a:r>
              <a:rPr lang="et-EE" sz="2000" b="1" dirty="0"/>
              <a:t/>
            </a:r>
            <a:br>
              <a:rPr lang="et-EE" sz="2000" b="1" dirty="0"/>
            </a:br>
            <a:r>
              <a:rPr lang="et-EE" sz="2000" b="1" dirty="0" err="1"/>
              <a:t>in</a:t>
            </a:r>
            <a:r>
              <a:rPr lang="et-EE" sz="2000" b="1" dirty="0"/>
              <a:t> </a:t>
            </a:r>
            <a:r>
              <a:rPr lang="et-EE" sz="2000" b="1" dirty="0" err="1"/>
              <a:t>its</a:t>
            </a:r>
            <a:r>
              <a:rPr lang="et-EE" sz="2000" b="1" dirty="0"/>
              <a:t> </a:t>
            </a:r>
            <a:r>
              <a:rPr lang="et-EE" sz="2000" b="1" dirty="0" err="1"/>
              <a:t>original</a:t>
            </a:r>
            <a:r>
              <a:rPr lang="et-EE" sz="2000" b="1" dirty="0"/>
              <a:t> </a:t>
            </a:r>
            <a:r>
              <a:rPr lang="et-EE" sz="2000" b="1" dirty="0" err="1"/>
              <a:t>form</a:t>
            </a:r>
            <a:r>
              <a:rPr lang="et-EE" sz="2000" b="1" dirty="0"/>
              <a:t>, </a:t>
            </a:r>
            <a:r>
              <a:rPr lang="et-EE" sz="2000" b="1" dirty="0" err="1"/>
              <a:t>the</a:t>
            </a:r>
            <a:r>
              <a:rPr lang="et-EE" sz="2000" b="1" dirty="0"/>
              <a:t> </a:t>
            </a:r>
            <a:r>
              <a:rPr lang="et-EE" sz="2000" b="1" dirty="0" err="1"/>
              <a:t>viewing</a:t>
            </a:r>
            <a:r>
              <a:rPr lang="et-EE" sz="2000" b="1" dirty="0"/>
              <a:t> </a:t>
            </a:r>
            <a:r>
              <a:rPr lang="et-EE" sz="2000" b="1" dirty="0" err="1"/>
              <a:t>conditions</a:t>
            </a:r>
            <a:r>
              <a:rPr lang="et-EE" sz="2000" b="1" dirty="0"/>
              <a:t> no </a:t>
            </a:r>
            <a:r>
              <a:rPr lang="et-EE" sz="2000" b="1" dirty="0" err="1"/>
              <a:t>longer</a:t>
            </a:r>
            <a:r>
              <a:rPr lang="et-EE" sz="2000" b="1" dirty="0"/>
              <a:t> </a:t>
            </a:r>
            <a:r>
              <a:rPr lang="et-EE" sz="2000" b="1" dirty="0" err="1"/>
              <a:t>exist</a:t>
            </a:r>
            <a:r>
              <a:rPr lang="et-EE" sz="2000" b="1" dirty="0"/>
              <a:t> </a:t>
            </a:r>
            <a:r>
              <a:rPr lang="et-EE" sz="2000" b="1" dirty="0" err="1"/>
              <a:t>or</a:t>
            </a:r>
            <a:r>
              <a:rPr lang="et-EE" sz="2000" b="1" dirty="0"/>
              <a:t> </a:t>
            </a:r>
            <a:r>
              <a:rPr lang="et-EE" sz="2000" b="1" dirty="0" err="1"/>
              <a:t>both</a:t>
            </a:r>
            <a:r>
              <a:rPr lang="et-EE" sz="2000" b="1" dirty="0"/>
              <a:t>.</a:t>
            </a:r>
            <a:r>
              <a:rPr lang="et-EE" sz="2000" dirty="0">
                <a:solidFill>
                  <a:srgbClr val="808080"/>
                </a:solidFill>
              </a:rPr>
              <a:t/>
            </a:r>
            <a:br>
              <a:rPr lang="et-EE" sz="2000" dirty="0">
                <a:solidFill>
                  <a:srgbClr val="808080"/>
                </a:solidFill>
              </a:rPr>
            </a:br>
            <a:r>
              <a:rPr lang="et-EE" sz="2000" dirty="0">
                <a:solidFill>
                  <a:srgbClr val="808080"/>
                </a:solidFill>
              </a:rPr>
              <a:t/>
            </a:r>
            <a:br>
              <a:rPr lang="et-EE" sz="2000" dirty="0">
                <a:solidFill>
                  <a:srgbClr val="808080"/>
                </a:solidFill>
              </a:rPr>
            </a:br>
            <a:r>
              <a:rPr lang="et-EE" sz="2000" dirty="0">
                <a:solidFill>
                  <a:srgbClr val="808080"/>
                </a:solidFill>
              </a:rPr>
              <a:t/>
            </a:r>
            <a:br>
              <a:rPr lang="et-EE" sz="2000" dirty="0">
                <a:solidFill>
                  <a:srgbClr val="808080"/>
                </a:solidFill>
              </a:rPr>
            </a:br>
            <a:r>
              <a:rPr lang="et-EE" sz="2000" dirty="0">
                <a:solidFill>
                  <a:srgbClr val="808080"/>
                </a:solidFill>
              </a:rPr>
              <a:t/>
            </a:r>
            <a:br>
              <a:rPr lang="et-EE" sz="2000" dirty="0">
                <a:solidFill>
                  <a:srgbClr val="808080"/>
                </a:solidFill>
              </a:rPr>
            </a:br>
            <a:r>
              <a:rPr lang="et-EE" sz="2000" dirty="0">
                <a:solidFill>
                  <a:srgbClr val="808080"/>
                </a:solidFill>
              </a:rPr>
              <a:t/>
            </a:r>
            <a:br>
              <a:rPr lang="et-EE" sz="2000" dirty="0">
                <a:solidFill>
                  <a:srgbClr val="808080"/>
                </a:solidFill>
              </a:rPr>
            </a:br>
            <a:r>
              <a:rPr lang="et-EE" dirty="0"/>
              <a:t>Leo </a:t>
            </a:r>
            <a:r>
              <a:rPr lang="et-EE" dirty="0" err="1"/>
              <a:t>Enticknap</a:t>
            </a:r>
            <a:r>
              <a:rPr lang="et-EE" dirty="0"/>
              <a:t>. </a:t>
            </a:r>
            <a:r>
              <a:rPr lang="et-EE" i="1" dirty="0"/>
              <a:t>Film </a:t>
            </a:r>
            <a:r>
              <a:rPr lang="et-EE" i="1" dirty="0" err="1"/>
              <a:t>Restoration</a:t>
            </a:r>
            <a:r>
              <a:rPr lang="et-EE" i="1" dirty="0"/>
              <a:t>. </a:t>
            </a:r>
            <a:r>
              <a:rPr lang="et-EE" i="1" dirty="0" err="1"/>
              <a:t>The</a:t>
            </a:r>
            <a:r>
              <a:rPr lang="et-EE" i="1" dirty="0"/>
              <a:t> </a:t>
            </a:r>
            <a:r>
              <a:rPr lang="et-EE" i="1" dirty="0" err="1"/>
              <a:t>Culture</a:t>
            </a:r>
            <a:r>
              <a:rPr lang="et-EE" i="1" dirty="0"/>
              <a:t> and </a:t>
            </a:r>
            <a:r>
              <a:rPr lang="et-EE" i="1" dirty="0" err="1"/>
              <a:t>Science</a:t>
            </a:r>
            <a:r>
              <a:rPr lang="et-EE" i="1" dirty="0"/>
              <a:t> </a:t>
            </a:r>
            <a:r>
              <a:rPr lang="et-EE" i="1" dirty="0" err="1"/>
              <a:t>of</a:t>
            </a:r>
            <a:r>
              <a:rPr lang="et-EE" i="1" dirty="0"/>
              <a:t> </a:t>
            </a:r>
            <a:r>
              <a:rPr lang="et-EE" i="1" dirty="0" err="1"/>
              <a:t>Audiovisual</a:t>
            </a:r>
            <a:r>
              <a:rPr lang="et-EE" i="1" dirty="0"/>
              <a:t> </a:t>
            </a:r>
            <a:r>
              <a:rPr lang="et-EE" i="1" dirty="0" err="1"/>
              <a:t>Heritage</a:t>
            </a:r>
            <a:r>
              <a:rPr lang="et-EE" dirty="0"/>
              <a:t>, 2013, p. 11</a:t>
            </a:r>
            <a:r>
              <a:rPr lang="et-EE" sz="2000" dirty="0">
                <a:solidFill>
                  <a:srgbClr val="808080"/>
                </a:solidFill>
              </a:rPr>
              <a:t/>
            </a:r>
            <a:br>
              <a:rPr lang="et-EE" sz="2000" dirty="0">
                <a:solidFill>
                  <a:srgbClr val="808080"/>
                </a:solidFill>
              </a:rPr>
            </a:br>
            <a:r>
              <a:rPr lang="et-EE" sz="2000" dirty="0">
                <a:solidFill>
                  <a:srgbClr val="808080"/>
                </a:solidFill>
              </a:rPr>
              <a:t/>
            </a:r>
            <a:br>
              <a:rPr lang="et-EE" sz="2000" dirty="0">
                <a:solidFill>
                  <a:srgbClr val="808080"/>
                </a:solidFill>
              </a:rPr>
            </a:br>
            <a:endParaRPr lang="et-EE" sz="2000" dirty="0">
              <a:solidFill>
                <a:srgbClr val="808080"/>
              </a:solidFill>
            </a:endParaRPr>
          </a:p>
        </p:txBody>
      </p:sp>
      <p:sp>
        <p:nvSpPr>
          <p:cNvPr id="3" name="Shape 120"/>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63642C66-2F3D-4784-BCC7-D0A8B4930C43}" type="slidenum">
              <a:t>6</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name="page65">
    <p:spTree>
      <p:nvGrpSpPr>
        <p:cNvPr id="1" name=""/>
        <p:cNvGrpSpPr/>
        <p:nvPr/>
      </p:nvGrpSpPr>
      <p:grpSpPr>
        <a:xfrm>
          <a:off x="0" y="0"/>
          <a:ext cx="0" cy="0"/>
          <a:chOff x="0" y="0"/>
          <a:chExt cx="0" cy="0"/>
        </a:xfrm>
      </p:grpSpPr>
      <p:sp>
        <p:nvSpPr>
          <p:cNvPr id="2" name="Shape 545"/>
          <p:cNvSpPr txBox="1">
            <a:spLocks noGrp="1"/>
          </p:cNvSpPr>
          <p:nvPr>
            <p:ph type="subTitle" idx="4294967295"/>
          </p:nvPr>
        </p:nvSpPr>
        <p:spPr>
          <a:xfrm>
            <a:off x="0" y="4482720"/>
            <a:ext cx="9144000" cy="520199"/>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et-EE" sz="1200" dirty="0" err="1">
                <a:latin typeface="Arial" pitchFamily="18"/>
                <a:cs typeface="Arial" pitchFamily="2"/>
              </a:rPr>
              <a:t>Digital</a:t>
            </a:r>
            <a:r>
              <a:rPr lang="et-EE" sz="1200" dirty="0">
                <a:latin typeface="Arial" pitchFamily="18"/>
                <a:cs typeface="Arial" pitchFamily="2"/>
              </a:rPr>
              <a:t> </a:t>
            </a:r>
            <a:r>
              <a:rPr lang="et-EE" sz="1200" dirty="0" err="1">
                <a:latin typeface="Arial" pitchFamily="18"/>
                <a:cs typeface="Arial" pitchFamily="2"/>
              </a:rPr>
              <a:t>restoration</a:t>
            </a:r>
            <a:r>
              <a:rPr lang="et-EE" sz="1200" dirty="0">
                <a:latin typeface="Arial" pitchFamily="18"/>
                <a:cs typeface="Arial" pitchFamily="2"/>
              </a:rPr>
              <a:t> </a:t>
            </a:r>
            <a:r>
              <a:rPr lang="et-EE" sz="1200" dirty="0" err="1">
                <a:latin typeface="Arial" pitchFamily="18"/>
                <a:cs typeface="Arial" pitchFamily="2"/>
              </a:rPr>
              <a:t>with</a:t>
            </a:r>
            <a:r>
              <a:rPr lang="et-EE" sz="1200" dirty="0">
                <a:latin typeface="Arial" pitchFamily="18"/>
                <a:cs typeface="Arial" pitchFamily="2"/>
              </a:rPr>
              <a:t> </a:t>
            </a:r>
            <a:r>
              <a:rPr lang="et-EE" sz="1200" dirty="0" err="1">
                <a:latin typeface="Arial" pitchFamily="18"/>
                <a:cs typeface="Arial" pitchFamily="2"/>
              </a:rPr>
              <a:t>Phoenix</a:t>
            </a:r>
            <a:r>
              <a:rPr lang="et-EE" sz="1200" dirty="0">
                <a:latin typeface="Arial" pitchFamily="18"/>
                <a:cs typeface="Arial" pitchFamily="2"/>
              </a:rPr>
              <a:t> </a:t>
            </a:r>
            <a:r>
              <a:rPr lang="et-EE" sz="1200" dirty="0" err="1">
                <a:latin typeface="Arial" pitchFamily="18"/>
                <a:cs typeface="Arial" pitchFamily="2"/>
              </a:rPr>
              <a:t>in</a:t>
            </a:r>
            <a:r>
              <a:rPr lang="et-EE" sz="1200" dirty="0">
                <a:latin typeface="Arial" pitchFamily="18"/>
                <a:cs typeface="Arial" pitchFamily="2"/>
              </a:rPr>
              <a:t> </a:t>
            </a:r>
            <a:r>
              <a:rPr lang="et-EE" sz="1200" dirty="0" err="1">
                <a:latin typeface="Arial" pitchFamily="18"/>
                <a:cs typeface="Arial" pitchFamily="2"/>
              </a:rPr>
              <a:t>the</a:t>
            </a:r>
            <a:r>
              <a:rPr lang="et-EE" sz="1200" dirty="0">
                <a:latin typeface="Arial" pitchFamily="18"/>
                <a:cs typeface="Arial" pitchFamily="2"/>
              </a:rPr>
              <a:t> </a:t>
            </a:r>
            <a:r>
              <a:rPr lang="et-EE" sz="1200" dirty="0" err="1">
                <a:latin typeface="Arial" pitchFamily="18"/>
                <a:cs typeface="Arial" pitchFamily="2"/>
              </a:rPr>
              <a:t>L’Immagine</a:t>
            </a:r>
            <a:r>
              <a:rPr lang="et-EE" sz="1200" dirty="0">
                <a:latin typeface="Arial" pitchFamily="18"/>
                <a:cs typeface="Arial" pitchFamily="2"/>
              </a:rPr>
              <a:t> </a:t>
            </a:r>
            <a:r>
              <a:rPr lang="et-EE" sz="1200" dirty="0" err="1">
                <a:latin typeface="Arial" pitchFamily="18"/>
                <a:cs typeface="Arial" pitchFamily="2"/>
              </a:rPr>
              <a:t>Ritrovata</a:t>
            </a:r>
            <a:r>
              <a:rPr lang="et-EE" sz="1200" dirty="0">
                <a:latin typeface="Arial" pitchFamily="18"/>
                <a:cs typeface="Arial" pitchFamily="2"/>
              </a:rPr>
              <a:t> </a:t>
            </a:r>
            <a:r>
              <a:rPr lang="et-EE" sz="1200" dirty="0" err="1">
                <a:latin typeface="Arial" pitchFamily="18"/>
                <a:cs typeface="Arial" pitchFamily="2"/>
              </a:rPr>
              <a:t>lab</a:t>
            </a:r>
            <a:r>
              <a:rPr lang="et-EE" sz="1200" dirty="0">
                <a:latin typeface="Arial" pitchFamily="18"/>
                <a:cs typeface="Arial" pitchFamily="2"/>
              </a:rPr>
              <a:t>. </a:t>
            </a:r>
            <a:r>
              <a:rPr lang="et-EE" sz="1200" dirty="0" err="1">
                <a:latin typeface="Arial" pitchFamily="18"/>
                <a:cs typeface="Arial" pitchFamily="2"/>
              </a:rPr>
              <a:t>Photo</a:t>
            </a:r>
            <a:r>
              <a:rPr lang="et-EE" sz="1200" dirty="0">
                <a:latin typeface="Arial" pitchFamily="18"/>
                <a:cs typeface="Arial" pitchFamily="2"/>
              </a:rPr>
              <a:t>: </a:t>
            </a:r>
            <a:r>
              <a:rPr lang="et-EE" sz="1200" dirty="0" err="1" smtClean="0">
                <a:latin typeface="Arial" pitchFamily="18"/>
                <a:cs typeface="Arial" pitchFamily="2"/>
              </a:rPr>
              <a:t>Lorenzo</a:t>
            </a:r>
            <a:r>
              <a:rPr lang="et-EE" sz="1200" dirty="0" smtClean="0">
                <a:latin typeface="Arial" pitchFamily="18"/>
                <a:cs typeface="Arial" pitchFamily="2"/>
              </a:rPr>
              <a:t> </a:t>
            </a:r>
            <a:r>
              <a:rPr lang="et-EE" sz="1200" dirty="0" err="1" smtClean="0">
                <a:latin typeface="Arial" pitchFamily="18"/>
                <a:cs typeface="Arial" pitchFamily="2"/>
              </a:rPr>
              <a:t>Burlando</a:t>
            </a:r>
            <a:endParaRPr lang="et-EE" sz="1200" dirty="0">
              <a:latin typeface="Arial" pitchFamily="18"/>
              <a:cs typeface="Arial" pitchFamily="2"/>
            </a:endParaRPr>
          </a:p>
        </p:txBody>
      </p:sp>
      <p:sp>
        <p:nvSpPr>
          <p:cNvPr id="3" name="Shape 546"/>
          <p:cNvSpPr/>
          <p:nvPr/>
        </p:nvSpPr>
        <p:spPr>
          <a:xfrm>
            <a:off x="-10080" y="-15840"/>
            <a:ext cx="9153720" cy="4381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square" lIns="91440" tIns="91440" rIns="91440" bIns="91440" anchor="ctr" anchorCtr="0" compatLnSpc="0"/>
          <a:lstStyle/>
          <a:p>
            <a:pPr marL="0" marR="0" lvl="0" indent="0" rtl="0" hangingPunct="0">
              <a:lnSpc>
                <a:spcPct val="100000"/>
              </a:lnSpc>
              <a:spcBef>
                <a:spcPts val="0"/>
              </a:spcBef>
              <a:spcAft>
                <a:spcPts val="0"/>
              </a:spcAft>
              <a:buNone/>
              <a:tabLst/>
            </a:pPr>
            <a:endParaRPr lang="et-EE" sz="1800" b="0" i="0" u="none" strike="noStrike" kern="1200">
              <a:ln>
                <a:noFill/>
              </a:ln>
              <a:latin typeface="Arial" pitchFamily="18"/>
              <a:ea typeface="Microsoft YaHei" pitchFamily="2"/>
              <a:cs typeface="Lucida Sans" pitchFamily="2"/>
            </a:endParaRPr>
          </a:p>
        </p:txBody>
      </p:sp>
      <p:pic>
        <p:nvPicPr>
          <p:cNvPr id="4" name="Shape 547"/>
          <p:cNvPicPr>
            <a:picLocks noChangeAspect="1"/>
          </p:cNvPicPr>
          <p:nvPr/>
        </p:nvPicPr>
        <p:blipFill>
          <a:blip r:embed="rId3">
            <a:lum/>
            <a:alphaModFix/>
          </a:blip>
          <a:srcRect/>
          <a:stretch>
            <a:fillRect/>
          </a:stretch>
        </p:blipFill>
        <p:spPr>
          <a:xfrm>
            <a:off x="1284480" y="-15840"/>
            <a:ext cx="6574319" cy="4381920"/>
          </a:xfrm>
          <a:prstGeom prst="rect">
            <a:avLst/>
          </a:prstGeom>
          <a:noFill/>
          <a:ln>
            <a:noFill/>
          </a:ln>
        </p:spPr>
      </p:pic>
      <p:sp>
        <p:nvSpPr>
          <p:cNvPr id="5" name="Shape 548"/>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F5E31339-7FB2-4900-BC32-4339106F555B}" type="slidenum">
              <a:t>60</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name="6. COLOUR CORRECTION">
    <p:spTree>
      <p:nvGrpSpPr>
        <p:cNvPr id="1" name=""/>
        <p:cNvGrpSpPr/>
        <p:nvPr/>
      </p:nvGrpSpPr>
      <p:grpSpPr>
        <a:xfrm>
          <a:off x="0" y="0"/>
          <a:ext cx="0" cy="0"/>
          <a:chOff x="0" y="0"/>
          <a:chExt cx="0" cy="0"/>
        </a:xfrm>
      </p:grpSpPr>
      <p:sp>
        <p:nvSpPr>
          <p:cNvPr id="2" name="Shape 553"/>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COLOUR </a:t>
            </a:r>
            <a:r>
              <a:rPr lang="et-EE" sz="4800" b="1" dirty="0"/>
              <a:t>CORRECTION</a:t>
            </a:r>
          </a:p>
        </p:txBody>
      </p:sp>
      <p:sp>
        <p:nvSpPr>
          <p:cNvPr id="3" name="Shape 554"/>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77A8D726-648B-4E40-A159-D242B9AF65C3}" type="slidenum">
              <a:t>61</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page67">
    <p:spTree>
      <p:nvGrpSpPr>
        <p:cNvPr id="1" name=""/>
        <p:cNvGrpSpPr/>
        <p:nvPr/>
      </p:nvGrpSpPr>
      <p:grpSpPr>
        <a:xfrm>
          <a:off x="0" y="0"/>
          <a:ext cx="0" cy="0"/>
          <a:chOff x="0" y="0"/>
          <a:chExt cx="0" cy="0"/>
        </a:xfrm>
      </p:grpSpPr>
      <p:sp>
        <p:nvSpPr>
          <p:cNvPr id="2" name="Shape 559"/>
          <p:cNvSpPr txBox="1">
            <a:spLocks noGrp="1"/>
          </p:cNvSpPr>
          <p:nvPr>
            <p:ph type="subTitle" idx="4294967295"/>
          </p:nvPr>
        </p:nvSpPr>
        <p:spPr>
          <a:xfrm>
            <a:off x="0" y="4482720"/>
            <a:ext cx="9144000" cy="520199"/>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et-EE" sz="1200" dirty="0" err="1">
                <a:latin typeface="Arial" pitchFamily="18"/>
                <a:cs typeface="Arial" pitchFamily="2"/>
              </a:rPr>
              <a:t>Colour</a:t>
            </a:r>
            <a:r>
              <a:rPr lang="et-EE" sz="1200" dirty="0">
                <a:latin typeface="Arial" pitchFamily="18"/>
                <a:cs typeface="Arial" pitchFamily="2"/>
              </a:rPr>
              <a:t> </a:t>
            </a:r>
            <a:r>
              <a:rPr lang="et-EE" sz="1200" dirty="0" err="1">
                <a:latin typeface="Arial" pitchFamily="18"/>
                <a:cs typeface="Arial" pitchFamily="2"/>
              </a:rPr>
              <a:t>correction</a:t>
            </a:r>
            <a:r>
              <a:rPr lang="et-EE" sz="1200" dirty="0">
                <a:latin typeface="Arial" pitchFamily="18"/>
                <a:cs typeface="Arial" pitchFamily="2"/>
              </a:rPr>
              <a:t> </a:t>
            </a:r>
            <a:r>
              <a:rPr lang="et-EE" sz="1200" dirty="0" err="1">
                <a:latin typeface="Arial" pitchFamily="18"/>
                <a:cs typeface="Arial" pitchFamily="2"/>
              </a:rPr>
              <a:t>in</a:t>
            </a:r>
            <a:r>
              <a:rPr lang="et-EE" sz="1200" dirty="0">
                <a:latin typeface="Arial" pitchFamily="18"/>
                <a:cs typeface="Arial" pitchFamily="2"/>
              </a:rPr>
              <a:t> </a:t>
            </a:r>
            <a:r>
              <a:rPr lang="et-EE" sz="1200" dirty="0" err="1">
                <a:latin typeface="Arial" pitchFamily="18"/>
                <a:cs typeface="Arial" pitchFamily="2"/>
              </a:rPr>
              <a:t>the</a:t>
            </a:r>
            <a:r>
              <a:rPr lang="et-EE" sz="1200" dirty="0">
                <a:latin typeface="Arial" pitchFamily="18"/>
                <a:cs typeface="Arial" pitchFamily="2"/>
              </a:rPr>
              <a:t> </a:t>
            </a:r>
            <a:r>
              <a:rPr lang="et-EE" sz="1200" dirty="0" err="1">
                <a:latin typeface="Arial" pitchFamily="18"/>
                <a:cs typeface="Arial" pitchFamily="2"/>
              </a:rPr>
              <a:t>L’Immagine</a:t>
            </a:r>
            <a:r>
              <a:rPr lang="et-EE" sz="1200" dirty="0">
                <a:latin typeface="Arial" pitchFamily="18"/>
                <a:cs typeface="Arial" pitchFamily="2"/>
              </a:rPr>
              <a:t> </a:t>
            </a:r>
            <a:r>
              <a:rPr lang="et-EE" sz="1200" dirty="0" err="1">
                <a:latin typeface="Arial" pitchFamily="18"/>
                <a:cs typeface="Arial" pitchFamily="2"/>
              </a:rPr>
              <a:t>Ritrovata</a:t>
            </a:r>
            <a:r>
              <a:rPr lang="et-EE" sz="1200" dirty="0">
                <a:latin typeface="Arial" pitchFamily="18"/>
                <a:cs typeface="Arial" pitchFamily="2"/>
              </a:rPr>
              <a:t> </a:t>
            </a:r>
            <a:r>
              <a:rPr lang="et-EE" sz="1200" dirty="0" err="1">
                <a:latin typeface="Arial" pitchFamily="18"/>
                <a:cs typeface="Arial" pitchFamily="2"/>
              </a:rPr>
              <a:t>lab</a:t>
            </a:r>
            <a:r>
              <a:rPr lang="et-EE" sz="1200" dirty="0">
                <a:latin typeface="Arial" pitchFamily="18"/>
                <a:cs typeface="Arial" pitchFamily="2"/>
              </a:rPr>
              <a:t>. </a:t>
            </a:r>
            <a:r>
              <a:rPr lang="et-EE" sz="1200" dirty="0" err="1">
                <a:latin typeface="Arial" pitchFamily="18"/>
                <a:cs typeface="Arial" pitchFamily="2"/>
              </a:rPr>
              <a:t>Photo</a:t>
            </a:r>
            <a:r>
              <a:rPr lang="et-EE" sz="1200" dirty="0">
                <a:latin typeface="Arial" pitchFamily="18"/>
                <a:cs typeface="Arial" pitchFamily="2"/>
              </a:rPr>
              <a:t>: Kadi </a:t>
            </a:r>
            <a:r>
              <a:rPr lang="et-EE" sz="1200" dirty="0" err="1">
                <a:latin typeface="Arial" pitchFamily="18"/>
                <a:cs typeface="Arial" pitchFamily="2"/>
              </a:rPr>
              <a:t>Sikka</a:t>
            </a:r>
            <a:endParaRPr lang="et-EE" sz="1200" dirty="0">
              <a:latin typeface="Arial" pitchFamily="18"/>
              <a:cs typeface="Arial" pitchFamily="2"/>
            </a:endParaRPr>
          </a:p>
        </p:txBody>
      </p:sp>
      <p:sp>
        <p:nvSpPr>
          <p:cNvPr id="3" name="Shape 560"/>
          <p:cNvSpPr/>
          <p:nvPr/>
        </p:nvSpPr>
        <p:spPr>
          <a:xfrm>
            <a:off x="-10080" y="-15840"/>
            <a:ext cx="9153720" cy="4381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square" lIns="91440" tIns="91440" rIns="91440" bIns="91440" anchor="ctr" anchorCtr="0" compatLnSpc="0"/>
          <a:lstStyle/>
          <a:p>
            <a:pPr marL="0" marR="0" lvl="0" indent="0" rtl="0" hangingPunct="0">
              <a:lnSpc>
                <a:spcPct val="100000"/>
              </a:lnSpc>
              <a:spcBef>
                <a:spcPts val="0"/>
              </a:spcBef>
              <a:spcAft>
                <a:spcPts val="0"/>
              </a:spcAft>
              <a:buNone/>
              <a:tabLst/>
            </a:pPr>
            <a:endParaRPr lang="et-EE" sz="1800" b="0" i="0" u="none" strike="noStrike" kern="1200">
              <a:ln>
                <a:noFill/>
              </a:ln>
              <a:latin typeface="Arial" pitchFamily="18"/>
              <a:ea typeface="Microsoft YaHei" pitchFamily="2"/>
              <a:cs typeface="Lucida Sans" pitchFamily="2"/>
            </a:endParaRPr>
          </a:p>
        </p:txBody>
      </p:sp>
      <p:pic>
        <p:nvPicPr>
          <p:cNvPr id="4" name="Shape 561"/>
          <p:cNvPicPr>
            <a:picLocks noChangeAspect="1"/>
          </p:cNvPicPr>
          <p:nvPr/>
        </p:nvPicPr>
        <p:blipFill>
          <a:blip r:embed="rId3">
            <a:lum/>
            <a:alphaModFix/>
          </a:blip>
          <a:srcRect/>
          <a:stretch>
            <a:fillRect/>
          </a:stretch>
        </p:blipFill>
        <p:spPr>
          <a:xfrm>
            <a:off x="1650600" y="-14040"/>
            <a:ext cx="5842440" cy="4381920"/>
          </a:xfrm>
          <a:prstGeom prst="rect">
            <a:avLst/>
          </a:prstGeom>
          <a:noFill/>
          <a:ln>
            <a:noFill/>
          </a:ln>
        </p:spPr>
      </p:pic>
      <p:sp>
        <p:nvSpPr>
          <p:cNvPr id="5" name="Shape 56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77EF3099-D82A-45EB-BF95-3D113C55F340}" type="slidenum">
              <a:t>62</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name="page68">
    <p:spTree>
      <p:nvGrpSpPr>
        <p:cNvPr id="1" name=""/>
        <p:cNvGrpSpPr/>
        <p:nvPr/>
      </p:nvGrpSpPr>
      <p:grpSpPr>
        <a:xfrm>
          <a:off x="0" y="0"/>
          <a:ext cx="0" cy="0"/>
          <a:chOff x="0" y="0"/>
          <a:chExt cx="0" cy="0"/>
        </a:xfrm>
      </p:grpSpPr>
      <p:sp>
        <p:nvSpPr>
          <p:cNvPr id="2" name="Shape 56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74DF45CE-56EC-4D22-8384-9F2CE848C1AF}" type="slidenum">
              <a:t>63</a:t>
            </a:fld>
            <a:endParaRPr lang="et-EE" sz="1400">
              <a:solidFill>
                <a:srgbClr val="000000"/>
              </a:solidFill>
              <a:latin typeface="Arial" pitchFamily="18"/>
              <a:cs typeface="Arial" pitchFamily="2"/>
            </a:endParaRPr>
          </a:p>
        </p:txBody>
      </p:sp>
      <p:sp>
        <p:nvSpPr>
          <p:cNvPr id="3" name="Shape 568"/>
          <p:cNvSpPr/>
          <p:nvPr/>
        </p:nvSpPr>
        <p:spPr>
          <a:xfrm>
            <a:off x="-1008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15000"/>
              </a:lnSpc>
              <a:spcBef>
                <a:spcPts val="0"/>
              </a:spcBef>
              <a:spcAft>
                <a:spcPts val="1599"/>
              </a:spcAft>
              <a:buNone/>
              <a:tabLst/>
            </a:pP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Colour</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correction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studio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the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L’Immagine</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Ritrovata</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lab</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Photo</a:t>
            </a:r>
            <a:r>
              <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rPr>
              <a:t>: Kadi </a:t>
            </a:r>
            <a:r>
              <a:rPr lang="et-EE" sz="1200" b="0" i="0" u="none" strike="noStrike" kern="1200" spc="0" dirty="0" err="1">
                <a:ln>
                  <a:noFill/>
                </a:ln>
                <a:solidFill>
                  <a:srgbClr val="000000"/>
                </a:solidFill>
                <a:latin typeface="Arial" panose="020B0604020202020204" pitchFamily="34" charset="0"/>
                <a:ea typeface="Proxima Nova" pitchFamily="2"/>
                <a:cs typeface="Arial" panose="020B0604020202020204" pitchFamily="34" charset="0"/>
              </a:rPr>
              <a:t>Sikka</a:t>
            </a:r>
            <a:endParaRPr lang="et-EE" sz="1200" b="0" i="0" u="none" strike="noStrike" kern="1200" spc="0" dirty="0">
              <a:ln>
                <a:noFill/>
              </a:ln>
              <a:solidFill>
                <a:srgbClr val="000000"/>
              </a:solidFill>
              <a:latin typeface="Arial" panose="020B0604020202020204" pitchFamily="34" charset="0"/>
              <a:ea typeface="Proxima Nova" pitchFamily="2"/>
              <a:cs typeface="Arial" panose="020B0604020202020204" pitchFamily="34" charset="0"/>
            </a:endParaRPr>
          </a:p>
        </p:txBody>
      </p:sp>
      <p:sp>
        <p:nvSpPr>
          <p:cNvPr id="4" name="Shape 569"/>
          <p:cNvSpPr/>
          <p:nvPr/>
        </p:nvSpPr>
        <p:spPr>
          <a:xfrm>
            <a:off x="-10080" y="-15840"/>
            <a:ext cx="9153720" cy="4381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0000"/>
          </a:solidFill>
          <a:ln w="9360">
            <a:solidFill>
              <a:srgbClr val="000000"/>
            </a:solidFill>
            <a:prstDash val="solid"/>
            <a:round/>
          </a:ln>
        </p:spPr>
        <p:txBody>
          <a:bodyPr vert="horz" wrap="square" lIns="91440" tIns="91440" rIns="91440" bIns="91440" anchor="ctr" anchorCtr="0" compatLnSpc="0"/>
          <a:lstStyle/>
          <a:p>
            <a:pPr marL="0" marR="0" lvl="0" indent="0" rtl="0" hangingPunct="0">
              <a:lnSpc>
                <a:spcPct val="100000"/>
              </a:lnSpc>
              <a:spcBef>
                <a:spcPts val="0"/>
              </a:spcBef>
              <a:spcAft>
                <a:spcPts val="0"/>
              </a:spcAft>
              <a:buNone/>
              <a:tabLst/>
            </a:pPr>
            <a:endParaRPr lang="et-EE" sz="1800" b="0" i="0" u="none" strike="noStrike" kern="1200">
              <a:ln>
                <a:noFill/>
              </a:ln>
              <a:latin typeface="Arial" pitchFamily="18"/>
              <a:ea typeface="Microsoft YaHei" pitchFamily="2"/>
              <a:cs typeface="Lucida Sans" pitchFamily="2"/>
            </a:endParaRPr>
          </a:p>
        </p:txBody>
      </p:sp>
      <p:pic>
        <p:nvPicPr>
          <p:cNvPr id="5" name="Shape 570"/>
          <p:cNvPicPr>
            <a:picLocks noChangeAspect="1"/>
          </p:cNvPicPr>
          <p:nvPr/>
        </p:nvPicPr>
        <p:blipFill>
          <a:blip r:embed="rId3">
            <a:lum/>
            <a:alphaModFix/>
          </a:blip>
          <a:srcRect t="9222"/>
          <a:stretch>
            <a:fillRect/>
          </a:stretch>
        </p:blipFill>
        <p:spPr>
          <a:xfrm>
            <a:off x="1353600" y="1800"/>
            <a:ext cx="6436440" cy="4322880"/>
          </a:xfrm>
          <a:prstGeom prst="rect">
            <a:avLst/>
          </a:prstGeom>
          <a:noFill/>
          <a:ln>
            <a:noFill/>
          </a:ln>
        </p:spPr>
      </p:pic>
      <p:sp>
        <p:nvSpPr>
          <p:cNvPr id="6" name="Shape 571"/>
          <p:cNvSpPr/>
          <p:nvPr/>
        </p:nvSpPr>
        <p:spPr>
          <a:xfrm>
            <a:off x="7638120" y="0"/>
            <a:ext cx="883080" cy="4381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ctr" anchorCtr="0" compatLnSpc="0"/>
          <a:lstStyle/>
          <a:p>
            <a:pPr marL="0" marR="0" lvl="0" indent="0" algn="ctr" rtl="0" hangingPunct="0">
              <a:lnSpc>
                <a:spcPct val="100000"/>
              </a:lnSpc>
              <a:spcBef>
                <a:spcPts val="0"/>
              </a:spcBef>
              <a:spcAft>
                <a:spcPts val="0"/>
              </a:spcAft>
              <a:buNone/>
              <a:tabLst/>
            </a:pPr>
            <a:r>
              <a:rPr lang="et-EE" sz="4800" b="1" i="0" u="none" strike="noStrike" kern="1200" spc="0">
                <a:ln>
                  <a:noFill/>
                </a:ln>
                <a:solidFill>
                  <a:srgbClr val="000000"/>
                </a:solidFill>
                <a:latin typeface="Proxima Nova" pitchFamily="18"/>
                <a:ea typeface="Proxima Nova" pitchFamily="2"/>
                <a:cs typeface="Proxima Nova" pitchFamily="2"/>
              </a:rPr>
              <a:t>3.</a:t>
            </a:r>
          </a:p>
          <a:p>
            <a:pPr marL="0" marR="0" lvl="0" indent="0" algn="ctr" rtl="0" hangingPunct="0">
              <a:lnSpc>
                <a:spcPct val="100000"/>
              </a:lnSpc>
              <a:spcBef>
                <a:spcPts val="0"/>
              </a:spcBef>
              <a:spcAft>
                <a:spcPts val="0"/>
              </a:spcAft>
              <a:buNone/>
              <a:tabLst/>
            </a:pPr>
            <a:endParaRPr lang="et-EE" sz="1400" b="0" i="0" u="none" strike="noStrike" kern="1200" spc="0">
              <a:ln>
                <a:noFill/>
              </a:ln>
              <a:solidFill>
                <a:srgbClr val="000000"/>
              </a:solidFill>
              <a:latin typeface="Arial" pitchFamily="18"/>
              <a:ea typeface="Arial" pitchFamily="2"/>
              <a:cs typeface="Arial" pitchFamily="2"/>
            </a:endParaRPr>
          </a:p>
          <a:p>
            <a:pPr marL="0" marR="0" lvl="0" indent="0" algn="ctr" rtl="0" hangingPunct="0">
              <a:lnSpc>
                <a:spcPct val="100000"/>
              </a:lnSpc>
              <a:spcBef>
                <a:spcPts val="0"/>
              </a:spcBef>
              <a:spcAft>
                <a:spcPts val="0"/>
              </a:spcAft>
              <a:buNone/>
              <a:tabLst/>
            </a:pPr>
            <a:r>
              <a:rPr lang="et-EE" sz="4800" b="1" i="0" u="none" strike="noStrike" kern="1200" spc="0">
                <a:ln>
                  <a:noFill/>
                </a:ln>
                <a:solidFill>
                  <a:srgbClr val="000000"/>
                </a:solidFill>
                <a:latin typeface="Proxima Nova" pitchFamily="18"/>
                <a:ea typeface="Proxima Nova" pitchFamily="2"/>
                <a:cs typeface="Proxima Nova" pitchFamily="2"/>
              </a:rPr>
              <a:t>2.</a:t>
            </a:r>
          </a:p>
          <a:p>
            <a:pPr marL="0" marR="0" lvl="0" indent="0" algn="ctr" rtl="0" hangingPunct="0">
              <a:lnSpc>
                <a:spcPct val="100000"/>
              </a:lnSpc>
              <a:spcBef>
                <a:spcPts val="0"/>
              </a:spcBef>
              <a:spcAft>
                <a:spcPts val="0"/>
              </a:spcAft>
              <a:buNone/>
              <a:tabLst/>
            </a:pPr>
            <a:endParaRPr lang="et-EE" sz="1400" b="0" i="0" u="none" strike="noStrike" kern="1200" spc="0">
              <a:ln>
                <a:noFill/>
              </a:ln>
              <a:solidFill>
                <a:srgbClr val="000000"/>
              </a:solidFill>
              <a:latin typeface="Arial" pitchFamily="18"/>
              <a:ea typeface="Arial" pitchFamily="2"/>
              <a:cs typeface="Arial" pitchFamily="2"/>
            </a:endParaRPr>
          </a:p>
          <a:p>
            <a:pPr marL="0" marR="0" lvl="0" indent="0" algn="ctr" rtl="0" hangingPunct="0">
              <a:lnSpc>
                <a:spcPct val="100000"/>
              </a:lnSpc>
              <a:spcBef>
                <a:spcPts val="0"/>
              </a:spcBef>
              <a:spcAft>
                <a:spcPts val="0"/>
              </a:spcAft>
              <a:buNone/>
              <a:tabLst/>
            </a:pPr>
            <a:r>
              <a:rPr lang="et-EE" sz="4800" b="1" i="0" u="none" strike="noStrike" kern="1200" spc="0">
                <a:ln>
                  <a:noFill/>
                </a:ln>
                <a:solidFill>
                  <a:srgbClr val="000000"/>
                </a:solidFill>
                <a:latin typeface="Proxima Nova" pitchFamily="18"/>
                <a:ea typeface="Proxima Nova" pitchFamily="2"/>
                <a:cs typeface="Proxima Nova" pitchFamily="2"/>
              </a:rPr>
              <a:t>1.</a:t>
            </a:r>
          </a:p>
        </p:txBody>
      </p:sp>
      <p:sp>
        <p:nvSpPr>
          <p:cNvPr id="7" name="Shape 572"/>
          <p:cNvSpPr/>
          <p:nvPr/>
        </p:nvSpPr>
        <p:spPr>
          <a:xfrm>
            <a:off x="7734599" y="847079"/>
            <a:ext cx="1133640" cy="458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400" b="0" i="0" u="none" strike="noStrike" kern="1200" spc="0">
                <a:ln>
                  <a:noFill/>
                </a:ln>
                <a:solidFill>
                  <a:srgbClr val="000000"/>
                </a:solidFill>
                <a:latin typeface="Proxima Nova" pitchFamily="18"/>
                <a:ea typeface="Proxima Nova" pitchFamily="2"/>
                <a:cs typeface="Proxima Nova" pitchFamily="2"/>
              </a:rPr>
              <a:t>screen</a:t>
            </a:r>
          </a:p>
        </p:txBody>
      </p:sp>
      <p:sp>
        <p:nvSpPr>
          <p:cNvPr id="8" name="Shape 573"/>
          <p:cNvSpPr/>
          <p:nvPr/>
        </p:nvSpPr>
        <p:spPr>
          <a:xfrm>
            <a:off x="7734599" y="2315160"/>
            <a:ext cx="1398960" cy="458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400" b="0" i="0" u="none" strike="noStrike" kern="1200" spc="0">
                <a:ln>
                  <a:noFill/>
                </a:ln>
                <a:solidFill>
                  <a:srgbClr val="000000"/>
                </a:solidFill>
                <a:latin typeface="Proxima Nova" pitchFamily="18"/>
                <a:ea typeface="Proxima Nova" pitchFamily="2"/>
                <a:cs typeface="Proxima Nova" pitchFamily="2"/>
              </a:rPr>
              <a:t>grading panel</a:t>
            </a:r>
          </a:p>
        </p:txBody>
      </p:sp>
      <p:sp>
        <p:nvSpPr>
          <p:cNvPr id="9" name="Shape 574"/>
          <p:cNvSpPr/>
          <p:nvPr/>
        </p:nvSpPr>
        <p:spPr>
          <a:xfrm>
            <a:off x="7734599" y="3763080"/>
            <a:ext cx="1246320" cy="4586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400" b="0" i="0" u="none" strike="noStrike" kern="1200" spc="0">
                <a:ln>
                  <a:noFill/>
                </a:ln>
                <a:solidFill>
                  <a:srgbClr val="000000"/>
                </a:solidFill>
                <a:latin typeface="Proxima Nova" pitchFamily="18"/>
                <a:ea typeface="Proxima Nova" pitchFamily="2"/>
                <a:cs typeface="Proxima Nova" pitchFamily="2"/>
              </a:rPr>
              <a:t>winding table</a:t>
            </a:r>
          </a:p>
        </p:txBody>
      </p:sp>
      <p:sp>
        <p:nvSpPr>
          <p:cNvPr id="10" name="TextBox 9"/>
          <p:cNvSpPr txBox="1"/>
          <p:nvPr/>
        </p:nvSpPr>
        <p:spPr>
          <a:xfrm>
            <a:off x="7343999" y="3420000"/>
            <a:ext cx="1505160" cy="34704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a:solidFill>
                  <a:srgbClr val="FFFFFF"/>
                </a:solidFill>
              </a:defRPr>
            </a:pPr>
            <a:r>
              <a:rPr lang="et-EE" sz="1800" b="0" i="0" u="none" strike="noStrike" kern="1200">
                <a:ln>
                  <a:noFill/>
                </a:ln>
                <a:solidFill>
                  <a:srgbClr val="FFFFFF"/>
                </a:solidFill>
                <a:latin typeface="Arial" pitchFamily="18"/>
                <a:ea typeface="Microsoft YaHei" pitchFamily="2"/>
                <a:cs typeface="Lucida Sans" pitchFamily="2"/>
              </a:rPr>
              <a:t>winding table</a:t>
            </a:r>
          </a:p>
        </p:txBody>
      </p:sp>
      <p:sp>
        <p:nvSpPr>
          <p:cNvPr id="11" name="TextBox 10"/>
          <p:cNvSpPr txBox="1"/>
          <p:nvPr/>
        </p:nvSpPr>
        <p:spPr>
          <a:xfrm>
            <a:off x="7332840" y="360000"/>
            <a:ext cx="468360" cy="321696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sz="2400" b="1">
                <a:solidFill>
                  <a:srgbClr val="FFFFFF"/>
                </a:solidFill>
              </a:defRPr>
            </a:pPr>
            <a:r>
              <a:rPr lang="et-EE" sz="2400" b="1" i="0" u="none" strike="noStrike" kern="1200">
                <a:ln>
                  <a:noFill/>
                </a:ln>
                <a:solidFill>
                  <a:srgbClr val="FFFFFF"/>
                </a:solidFill>
                <a:latin typeface="Arial" pitchFamily="18"/>
                <a:ea typeface="Microsoft YaHei" pitchFamily="2"/>
                <a:cs typeface="Lucida Sans" pitchFamily="2"/>
              </a:rPr>
              <a:t>3.</a:t>
            </a:r>
          </a:p>
          <a:p>
            <a:pPr marL="0" marR="0" lvl="0" indent="0" rtl="0" hangingPunct="0">
              <a:lnSpc>
                <a:spcPct val="100000"/>
              </a:lnSpc>
              <a:spcBef>
                <a:spcPts val="0"/>
              </a:spcBef>
              <a:spcAft>
                <a:spcPts val="0"/>
              </a:spcAft>
              <a:buNone/>
              <a:tabLst/>
              <a:defRPr sz="2400" b="1">
                <a:solidFill>
                  <a:srgbClr val="FFFFFF"/>
                </a:solidFill>
              </a:defRPr>
            </a:pPr>
            <a:endParaRPr lang="et-EE" sz="2400" b="1" i="0" u="none" strike="noStrike" kern="1200">
              <a:ln>
                <a:noFill/>
              </a:ln>
              <a:solidFill>
                <a:srgbClr val="FFFFFF"/>
              </a:solidFill>
              <a:latin typeface="Arial" pitchFamily="18"/>
              <a:ea typeface="Microsoft YaHei" pitchFamily="2"/>
              <a:cs typeface="Lucida Sans" pitchFamily="2"/>
            </a:endParaRPr>
          </a:p>
          <a:p>
            <a:pPr marL="0" marR="0" lvl="0" indent="0" rtl="0" hangingPunct="0">
              <a:lnSpc>
                <a:spcPct val="100000"/>
              </a:lnSpc>
              <a:spcBef>
                <a:spcPts val="0"/>
              </a:spcBef>
              <a:spcAft>
                <a:spcPts val="0"/>
              </a:spcAft>
              <a:buNone/>
              <a:tabLst/>
              <a:defRPr sz="2400" b="1">
                <a:solidFill>
                  <a:srgbClr val="FFFFFF"/>
                </a:solidFill>
              </a:defRPr>
            </a:pPr>
            <a:endParaRPr lang="et-EE" sz="2400" b="1" i="0" u="none" strike="noStrike" kern="1200">
              <a:ln>
                <a:noFill/>
              </a:ln>
              <a:solidFill>
                <a:srgbClr val="FFFFFF"/>
              </a:solidFill>
              <a:latin typeface="Arial" pitchFamily="18"/>
              <a:ea typeface="Microsoft YaHei" pitchFamily="2"/>
              <a:cs typeface="Lucida Sans" pitchFamily="2"/>
            </a:endParaRPr>
          </a:p>
          <a:p>
            <a:pPr marL="0" marR="0" lvl="0" indent="0" rtl="0" hangingPunct="0">
              <a:lnSpc>
                <a:spcPct val="100000"/>
              </a:lnSpc>
              <a:spcBef>
                <a:spcPts val="0"/>
              </a:spcBef>
              <a:spcAft>
                <a:spcPts val="0"/>
              </a:spcAft>
              <a:buNone/>
              <a:tabLst/>
              <a:defRPr sz="2400" b="1">
                <a:solidFill>
                  <a:srgbClr val="FFFFFF"/>
                </a:solidFill>
              </a:defRPr>
            </a:pPr>
            <a:endParaRPr lang="et-EE" sz="2400" b="1" i="0" u="none" strike="noStrike" kern="1200">
              <a:ln>
                <a:noFill/>
              </a:ln>
              <a:solidFill>
                <a:srgbClr val="FFFFFF"/>
              </a:solidFill>
              <a:latin typeface="Arial" pitchFamily="18"/>
              <a:ea typeface="Microsoft YaHei" pitchFamily="2"/>
              <a:cs typeface="Lucida Sans" pitchFamily="2"/>
            </a:endParaRPr>
          </a:p>
          <a:p>
            <a:pPr marL="0" marR="0" lvl="0" indent="0" rtl="0" hangingPunct="0">
              <a:lnSpc>
                <a:spcPct val="100000"/>
              </a:lnSpc>
              <a:spcBef>
                <a:spcPts val="0"/>
              </a:spcBef>
              <a:spcAft>
                <a:spcPts val="0"/>
              </a:spcAft>
              <a:buNone/>
              <a:tabLst/>
              <a:defRPr sz="2400" b="1">
                <a:solidFill>
                  <a:srgbClr val="FFFFFF"/>
                </a:solidFill>
              </a:defRPr>
            </a:pPr>
            <a:r>
              <a:rPr lang="et-EE" sz="2400" b="1" i="0" u="none" strike="noStrike" kern="1200">
                <a:ln>
                  <a:noFill/>
                </a:ln>
                <a:solidFill>
                  <a:srgbClr val="FFFFFF"/>
                </a:solidFill>
                <a:latin typeface="Arial" pitchFamily="18"/>
                <a:ea typeface="Microsoft YaHei" pitchFamily="2"/>
                <a:cs typeface="Lucida Sans" pitchFamily="2"/>
              </a:rPr>
              <a:t>2.</a:t>
            </a:r>
          </a:p>
          <a:p>
            <a:pPr marL="0" marR="0" lvl="0" indent="0" rtl="0" hangingPunct="0">
              <a:lnSpc>
                <a:spcPct val="100000"/>
              </a:lnSpc>
              <a:spcBef>
                <a:spcPts val="0"/>
              </a:spcBef>
              <a:spcAft>
                <a:spcPts val="0"/>
              </a:spcAft>
              <a:buNone/>
              <a:tabLst/>
              <a:defRPr sz="2400" b="1">
                <a:solidFill>
                  <a:srgbClr val="FFFFFF"/>
                </a:solidFill>
              </a:defRPr>
            </a:pPr>
            <a:endParaRPr lang="et-EE" sz="2400" b="1" i="0" u="none" strike="noStrike" kern="1200">
              <a:ln>
                <a:noFill/>
              </a:ln>
              <a:solidFill>
                <a:srgbClr val="FFFFFF"/>
              </a:solidFill>
              <a:latin typeface="Arial" pitchFamily="18"/>
              <a:ea typeface="Microsoft YaHei" pitchFamily="2"/>
              <a:cs typeface="Lucida Sans" pitchFamily="2"/>
            </a:endParaRPr>
          </a:p>
          <a:p>
            <a:pPr marL="0" marR="0" lvl="0" indent="0" rtl="0" hangingPunct="0">
              <a:lnSpc>
                <a:spcPct val="100000"/>
              </a:lnSpc>
              <a:spcBef>
                <a:spcPts val="0"/>
              </a:spcBef>
              <a:spcAft>
                <a:spcPts val="0"/>
              </a:spcAft>
              <a:buNone/>
              <a:tabLst/>
              <a:defRPr sz="2400" b="1">
                <a:solidFill>
                  <a:srgbClr val="FFFFFF"/>
                </a:solidFill>
              </a:defRPr>
            </a:pPr>
            <a:endParaRPr lang="et-EE" sz="2400" b="1" i="0" u="none" strike="noStrike" kern="1200">
              <a:ln>
                <a:noFill/>
              </a:ln>
              <a:solidFill>
                <a:srgbClr val="FFFFFF"/>
              </a:solidFill>
              <a:latin typeface="Arial" pitchFamily="18"/>
              <a:ea typeface="Microsoft YaHei" pitchFamily="2"/>
              <a:cs typeface="Lucida Sans" pitchFamily="2"/>
            </a:endParaRPr>
          </a:p>
          <a:p>
            <a:pPr marL="0" marR="0" lvl="0" indent="0" rtl="0" hangingPunct="0">
              <a:lnSpc>
                <a:spcPct val="100000"/>
              </a:lnSpc>
              <a:spcBef>
                <a:spcPts val="0"/>
              </a:spcBef>
              <a:spcAft>
                <a:spcPts val="0"/>
              </a:spcAft>
              <a:buNone/>
              <a:tabLst/>
              <a:defRPr sz="2400" b="1">
                <a:solidFill>
                  <a:srgbClr val="FFFFFF"/>
                </a:solidFill>
              </a:defRPr>
            </a:pPr>
            <a:endParaRPr lang="et-EE" sz="2400" b="1" i="0" u="none" strike="noStrike" kern="1200">
              <a:ln>
                <a:noFill/>
              </a:ln>
              <a:solidFill>
                <a:srgbClr val="FFFFFF"/>
              </a:solidFill>
              <a:latin typeface="Arial" pitchFamily="18"/>
              <a:ea typeface="Microsoft YaHei" pitchFamily="2"/>
              <a:cs typeface="Lucida Sans" pitchFamily="2"/>
            </a:endParaRPr>
          </a:p>
          <a:p>
            <a:pPr marL="0" marR="0" lvl="0" indent="0" rtl="0" hangingPunct="0">
              <a:lnSpc>
                <a:spcPct val="100000"/>
              </a:lnSpc>
              <a:spcBef>
                <a:spcPts val="0"/>
              </a:spcBef>
              <a:spcAft>
                <a:spcPts val="0"/>
              </a:spcAft>
              <a:buNone/>
              <a:tabLst/>
              <a:defRPr sz="2400" b="1">
                <a:solidFill>
                  <a:srgbClr val="FFFFFF"/>
                </a:solidFill>
              </a:defRPr>
            </a:pPr>
            <a:r>
              <a:rPr lang="et-EE" sz="2400" b="1" i="0" u="none" strike="noStrike" kern="1200">
                <a:ln>
                  <a:noFill/>
                </a:ln>
                <a:solidFill>
                  <a:srgbClr val="FFFFFF"/>
                </a:solidFill>
                <a:latin typeface="Arial" pitchFamily="18"/>
                <a:ea typeface="Microsoft YaHei" pitchFamily="2"/>
                <a:cs typeface="Lucida Sans" pitchFamily="2"/>
              </a:rPr>
              <a:t>1.</a:t>
            </a:r>
          </a:p>
        </p:txBody>
      </p:sp>
      <p:sp>
        <p:nvSpPr>
          <p:cNvPr id="12" name="TextBox 11"/>
          <p:cNvSpPr txBox="1"/>
          <p:nvPr/>
        </p:nvSpPr>
        <p:spPr>
          <a:xfrm>
            <a:off x="7308000" y="2028960"/>
            <a:ext cx="1559880" cy="34704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a:solidFill>
                  <a:srgbClr val="FFFFFF"/>
                </a:solidFill>
              </a:defRPr>
            </a:pPr>
            <a:r>
              <a:rPr lang="et-EE" sz="1800" b="0" i="0" u="none" strike="noStrike" kern="1200">
                <a:ln>
                  <a:noFill/>
                </a:ln>
                <a:solidFill>
                  <a:srgbClr val="FFFFFF"/>
                </a:solidFill>
                <a:latin typeface="Arial" pitchFamily="18"/>
                <a:ea typeface="Microsoft YaHei" pitchFamily="2"/>
                <a:cs typeface="Lucida Sans" pitchFamily="2"/>
              </a:rPr>
              <a:t>grading panel</a:t>
            </a:r>
          </a:p>
        </p:txBody>
      </p:sp>
      <p:sp>
        <p:nvSpPr>
          <p:cNvPr id="13" name="TextBox 12"/>
          <p:cNvSpPr txBox="1"/>
          <p:nvPr/>
        </p:nvSpPr>
        <p:spPr>
          <a:xfrm>
            <a:off x="7332840" y="648000"/>
            <a:ext cx="865080" cy="34704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defRPr>
                <a:solidFill>
                  <a:srgbClr val="FFFFFF"/>
                </a:solidFill>
              </a:defRPr>
            </a:pPr>
            <a:r>
              <a:rPr lang="et-EE" sz="1800" b="0" i="0" u="none" strike="noStrike" kern="1200">
                <a:ln>
                  <a:noFill/>
                </a:ln>
                <a:solidFill>
                  <a:srgbClr val="FFFFFF"/>
                </a:solidFill>
                <a:latin typeface="Arial" pitchFamily="18"/>
                <a:ea typeface="Microsoft YaHei" pitchFamily="2"/>
                <a:cs typeface="Lucida Sans" pitchFamily="2"/>
              </a:rPr>
              <a:t>screen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name="11. CATALOGUING">
    <p:spTree>
      <p:nvGrpSpPr>
        <p:cNvPr id="1" name=""/>
        <p:cNvGrpSpPr/>
        <p:nvPr/>
      </p:nvGrpSpPr>
      <p:grpSpPr>
        <a:xfrm>
          <a:off x="0" y="0"/>
          <a:ext cx="0" cy="0"/>
          <a:chOff x="0" y="0"/>
          <a:chExt cx="0" cy="0"/>
        </a:xfrm>
      </p:grpSpPr>
      <p:sp>
        <p:nvSpPr>
          <p:cNvPr id="2" name="Shape 634"/>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CATALOGUING</a:t>
            </a:r>
            <a:endParaRPr lang="et-EE" sz="4800" b="1" dirty="0"/>
          </a:p>
        </p:txBody>
      </p:sp>
      <p:sp>
        <p:nvSpPr>
          <p:cNvPr id="3" name="Shape 635"/>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A299C582-7807-44B1-8CDE-43ECEAD2C0BA}" type="slidenum">
              <a:t>64</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page74">
    <p:spTree>
      <p:nvGrpSpPr>
        <p:cNvPr id="1" name=""/>
        <p:cNvGrpSpPr/>
        <p:nvPr/>
      </p:nvGrpSpPr>
      <p:grpSpPr>
        <a:xfrm>
          <a:off x="0" y="0"/>
          <a:ext cx="0" cy="0"/>
          <a:chOff x="0" y="0"/>
          <a:chExt cx="0" cy="0"/>
        </a:xfrm>
      </p:grpSpPr>
      <p:sp>
        <p:nvSpPr>
          <p:cNvPr id="2" name="Shape 640"/>
          <p:cNvSpPr txBox="1">
            <a:spLocks noGrp="1"/>
          </p:cNvSpPr>
          <p:nvPr>
            <p:ph type="subTitle" idx="4294967295"/>
          </p:nvPr>
        </p:nvSpPr>
        <p:spPr>
          <a:xfrm>
            <a:off x="0" y="1601280"/>
            <a:ext cx="9143640" cy="2088719"/>
          </a:xfrm>
        </p:spPr>
        <p:txBody>
          <a:bodyPr wrap="square" lIns="91440" tIns="91440" rIns="91440" bIns="9144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buNone/>
            </a:pPr>
            <a:r>
              <a:rPr lang="et-EE" sz="2800" b="1">
                <a:latin typeface="Segoe UI Black" pitchFamily="34"/>
                <a:cs typeface="Arial" pitchFamily="2"/>
              </a:rPr>
              <a:t>WORK</a:t>
            </a:r>
            <a:r>
              <a:rPr lang="et-EE" sz="2400" b="1">
                <a:latin typeface="Segoe UI Black" pitchFamily="34"/>
                <a:cs typeface="Arial" pitchFamily="2"/>
              </a:rPr>
              <a:t>  </a:t>
            </a:r>
            <a:r>
              <a:rPr lang="zh-CN" altLang="en-US" sz="2400" b="1">
                <a:solidFill>
                  <a:srgbClr val="999999"/>
                </a:solidFill>
                <a:latin typeface="Segoe UI Black" pitchFamily="34"/>
                <a:cs typeface="Arial" pitchFamily="2"/>
              </a:rPr>
              <a:t>➨</a:t>
            </a:r>
            <a:r>
              <a:rPr lang="et-EE" sz="2400" b="1">
                <a:latin typeface="Segoe UI Black" pitchFamily="34"/>
                <a:cs typeface="Arial" pitchFamily="2"/>
              </a:rPr>
              <a:t>  </a:t>
            </a:r>
            <a:r>
              <a:rPr lang="et-EE" sz="2800" b="1">
                <a:latin typeface="Segoe UI Black" pitchFamily="34"/>
                <a:cs typeface="Arial" pitchFamily="2"/>
              </a:rPr>
              <a:t>VARIANT</a:t>
            </a:r>
            <a:r>
              <a:rPr lang="et-EE" sz="2400" b="1">
                <a:latin typeface="Segoe UI Black" pitchFamily="34"/>
                <a:cs typeface="Arial" pitchFamily="2"/>
              </a:rPr>
              <a:t>  </a:t>
            </a:r>
            <a:r>
              <a:rPr lang="zh-CN" altLang="en-US" sz="2400" b="1">
                <a:solidFill>
                  <a:srgbClr val="999999"/>
                </a:solidFill>
                <a:latin typeface="Segoe UI Black" pitchFamily="34"/>
                <a:cs typeface="Arial" pitchFamily="2"/>
              </a:rPr>
              <a:t>➨</a:t>
            </a:r>
            <a:r>
              <a:rPr lang="et-EE" sz="2400" b="1">
                <a:latin typeface="Segoe UI Black" pitchFamily="34"/>
                <a:cs typeface="Arial" pitchFamily="2"/>
              </a:rPr>
              <a:t>  </a:t>
            </a:r>
            <a:r>
              <a:rPr lang="et-EE" sz="2800" b="1">
                <a:latin typeface="Segoe UI Black" pitchFamily="34"/>
                <a:cs typeface="Arial" pitchFamily="2"/>
              </a:rPr>
              <a:t>MANIFESTATION</a:t>
            </a:r>
            <a:r>
              <a:rPr lang="et-EE" sz="2400" b="1">
                <a:latin typeface="Segoe UI Black" pitchFamily="34"/>
                <a:cs typeface="Arial" pitchFamily="2"/>
              </a:rPr>
              <a:t>  </a:t>
            </a:r>
            <a:r>
              <a:rPr lang="zh-CN" altLang="en-US" sz="2400" b="1">
                <a:solidFill>
                  <a:srgbClr val="999999"/>
                </a:solidFill>
                <a:latin typeface="Segoe UI Black" pitchFamily="34"/>
                <a:cs typeface="Arial" pitchFamily="2"/>
              </a:rPr>
              <a:t>➨</a:t>
            </a:r>
            <a:r>
              <a:rPr lang="et-EE" sz="2400" b="1">
                <a:latin typeface="Segoe UI Black" pitchFamily="34"/>
                <a:cs typeface="Arial" pitchFamily="2"/>
              </a:rPr>
              <a:t>  </a:t>
            </a:r>
            <a:r>
              <a:rPr lang="et-EE" sz="2800" b="1">
                <a:latin typeface="Segoe UI Black" pitchFamily="34"/>
                <a:cs typeface="Arial" pitchFamily="2"/>
              </a:rPr>
              <a:t>ITEM</a:t>
            </a:r>
          </a:p>
        </p:txBody>
      </p:sp>
      <p:sp>
        <p:nvSpPr>
          <p:cNvPr id="3" name="Shape 641"/>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65BBB91F-90C0-40F7-9DA2-19C5A88E58C1}" type="slidenum">
              <a:t>65</a:t>
            </a:fld>
            <a:endParaRPr lang="et-EE" sz="1400">
              <a:solidFill>
                <a:srgbClr val="000000"/>
              </a:solidFill>
              <a:latin typeface="Arial" pitchFamily="18"/>
              <a:cs typeface="Arial" pitchFamily="2"/>
            </a:endParaRPr>
          </a:p>
        </p:txBody>
      </p:sp>
      <p:sp>
        <p:nvSpPr>
          <p:cNvPr id="4" name="Shape 642"/>
          <p:cNvSpPr txBox="1">
            <a:spLocks noGrp="1"/>
          </p:cNvSpPr>
          <p:nvPr>
            <p:ph type="subTitle" idx="4294967295"/>
          </p:nvPr>
        </p:nvSpPr>
        <p:spPr>
          <a:xfrm>
            <a:off x="0" y="4482720"/>
            <a:ext cx="9143640" cy="520199"/>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et-EE" sz="1200" dirty="0" err="1">
                <a:latin typeface="Arial" pitchFamily="18"/>
                <a:cs typeface="Arial" pitchFamily="2"/>
              </a:rPr>
              <a:t>Source</a:t>
            </a:r>
            <a:r>
              <a:rPr lang="et-EE" sz="1200" dirty="0">
                <a:latin typeface="Arial" pitchFamily="18"/>
                <a:cs typeface="Arial" pitchFamily="2"/>
              </a:rPr>
              <a:t>: </a:t>
            </a:r>
            <a:r>
              <a:rPr lang="et-EE" sz="1200" i="1" dirty="0" err="1">
                <a:latin typeface="Arial" pitchFamily="18"/>
                <a:cs typeface="Arial" pitchFamily="2"/>
              </a:rPr>
              <a:t>The</a:t>
            </a:r>
            <a:r>
              <a:rPr lang="et-EE" sz="1200" i="1" dirty="0">
                <a:latin typeface="Arial" pitchFamily="18"/>
                <a:cs typeface="Arial" pitchFamily="2"/>
              </a:rPr>
              <a:t> FIAF </a:t>
            </a:r>
            <a:r>
              <a:rPr lang="et-EE" sz="1200" i="1" dirty="0" err="1">
                <a:latin typeface="Arial" pitchFamily="18"/>
                <a:cs typeface="Arial" pitchFamily="2"/>
              </a:rPr>
              <a:t>Moving</a:t>
            </a:r>
            <a:r>
              <a:rPr lang="et-EE" sz="1200" i="1" dirty="0">
                <a:latin typeface="Arial" pitchFamily="18"/>
                <a:cs typeface="Arial" pitchFamily="2"/>
              </a:rPr>
              <a:t> Image </a:t>
            </a:r>
            <a:r>
              <a:rPr lang="et-EE" sz="1200" i="1" dirty="0" err="1">
                <a:latin typeface="Arial" pitchFamily="18"/>
                <a:cs typeface="Arial" pitchFamily="2"/>
              </a:rPr>
              <a:t>Cataloguing</a:t>
            </a:r>
            <a:r>
              <a:rPr lang="et-EE" sz="1200" i="1" dirty="0">
                <a:latin typeface="Arial" pitchFamily="18"/>
                <a:cs typeface="Arial" pitchFamily="2"/>
              </a:rPr>
              <a:t> </a:t>
            </a:r>
            <a:r>
              <a:rPr lang="et-EE" sz="1200" i="1" dirty="0" err="1">
                <a:latin typeface="Arial" pitchFamily="18"/>
                <a:cs typeface="Arial" pitchFamily="2"/>
              </a:rPr>
              <a:t>Manual</a:t>
            </a:r>
            <a:r>
              <a:rPr lang="et-EE" sz="1200" dirty="0">
                <a:latin typeface="Arial" pitchFamily="18"/>
                <a:cs typeface="Arial" pitchFamily="2"/>
              </a:rPr>
              <a:t>, 2016 - </a:t>
            </a:r>
            <a:r>
              <a:rPr lang="et-EE" sz="1200" u="sng" dirty="0">
                <a:latin typeface="Arial" pitchFamily="18"/>
                <a:cs typeface="Arial" pitchFamily="2"/>
                <a:hlinkClick r:id="rId3"/>
              </a:rPr>
              <a:t>link</a:t>
            </a:r>
          </a:p>
          <a:p>
            <a:pPr marL="0" lvl="0" indent="0" algn="ctr">
              <a:spcAft>
                <a:spcPts val="0"/>
              </a:spcAft>
              <a:buNone/>
            </a:pPr>
            <a:endParaRPr lang="et-EE" sz="1200" dirty="0">
              <a:latin typeface="Arial" pitchFamily="18"/>
              <a:cs typeface="Arial" pitchFamily="2"/>
            </a:endParaRPr>
          </a:p>
        </p:txBody>
      </p:sp>
      <p:sp>
        <p:nvSpPr>
          <p:cNvPr id="5" name="Shape 640"/>
          <p:cNvSpPr txBox="1"/>
          <p:nvPr/>
        </p:nvSpPr>
        <p:spPr>
          <a:xfrm>
            <a:off x="216360" y="2304000"/>
            <a:ext cx="1439639" cy="1296000"/>
          </a:xfrm>
          <a:prstGeom prst="rect">
            <a:avLst/>
          </a:prstGeom>
          <a:noFill/>
          <a:ln>
            <a:noFill/>
          </a:ln>
        </p:spPr>
        <p:txBody>
          <a:bodyPr wrap="square" lIns="91440" tIns="91440" rIns="91440" bIns="9144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buNone/>
              <a:tabLst/>
            </a:pPr>
            <a:r>
              <a:rPr lang="et-EE" sz="1400" b="0" i="0" u="none" strike="noStrike" kern="1200" spc="0">
                <a:ln>
                  <a:noFill/>
                </a:ln>
                <a:solidFill>
                  <a:srgbClr val="666666"/>
                </a:solidFill>
                <a:latin typeface="Arial" pitchFamily="34"/>
                <a:ea typeface="Arial" pitchFamily="2"/>
                <a:cs typeface="Arial" pitchFamily="2"/>
              </a:rPr>
              <a:t>abstract entity</a:t>
            </a:r>
          </a:p>
        </p:txBody>
      </p:sp>
      <p:sp>
        <p:nvSpPr>
          <p:cNvPr id="6" name="Shape 640"/>
          <p:cNvSpPr txBox="1"/>
          <p:nvPr/>
        </p:nvSpPr>
        <p:spPr>
          <a:xfrm>
            <a:off x="1980720" y="2304000"/>
            <a:ext cx="2195280" cy="1296000"/>
          </a:xfrm>
          <a:prstGeom prst="rect">
            <a:avLst/>
          </a:prstGeom>
          <a:noFill/>
          <a:ln>
            <a:noFill/>
          </a:ln>
        </p:spPr>
        <p:txBody>
          <a:bodyPr wrap="square" lIns="91440" tIns="91440" rIns="91440" bIns="9144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buNone/>
              <a:tabLst/>
            </a:pPr>
            <a:r>
              <a:rPr lang="et-EE" sz="1400" b="0" i="0" u="none" strike="noStrike" kern="1200" spc="0">
                <a:ln>
                  <a:noFill/>
                </a:ln>
                <a:solidFill>
                  <a:srgbClr val="666666"/>
                </a:solidFill>
                <a:latin typeface="Arial" pitchFamily="34"/>
                <a:ea typeface="Arial" pitchFamily="2"/>
                <a:cs typeface="Arial" pitchFamily="2"/>
              </a:rPr>
              <a:t>abstract entity (optional)</a:t>
            </a:r>
          </a:p>
        </p:txBody>
      </p:sp>
      <p:sp>
        <p:nvSpPr>
          <p:cNvPr id="7" name="Shape 640"/>
          <p:cNvSpPr txBox="1"/>
          <p:nvPr/>
        </p:nvSpPr>
        <p:spPr>
          <a:xfrm>
            <a:off x="4212720" y="2304000"/>
            <a:ext cx="3347279" cy="1512000"/>
          </a:xfrm>
          <a:prstGeom prst="rect">
            <a:avLst/>
          </a:prstGeom>
          <a:noFill/>
          <a:ln>
            <a:noFill/>
          </a:ln>
        </p:spPr>
        <p:txBody>
          <a:bodyPr wrap="square" lIns="91440" tIns="91440" rIns="91440" bIns="9144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buNone/>
              <a:tabLst/>
            </a:pPr>
            <a:r>
              <a:rPr lang="et-EE" sz="1400" b="0" i="0" u="none" strike="noStrike" kern="1200" spc="0">
                <a:ln>
                  <a:noFill/>
                </a:ln>
                <a:solidFill>
                  <a:srgbClr val="666666"/>
                </a:solidFill>
                <a:latin typeface="Arial" pitchFamily="34"/>
                <a:ea typeface="Arial" pitchFamily="2"/>
                <a:cs typeface="Arial" pitchFamily="2"/>
              </a:rPr>
              <a:t>realisation, release, exhibition or distribution entity</a:t>
            </a:r>
          </a:p>
        </p:txBody>
      </p:sp>
      <p:sp>
        <p:nvSpPr>
          <p:cNvPr id="8" name="Shape 640"/>
          <p:cNvSpPr txBox="1"/>
          <p:nvPr/>
        </p:nvSpPr>
        <p:spPr>
          <a:xfrm>
            <a:off x="7848720" y="2304000"/>
            <a:ext cx="1295280" cy="1512000"/>
          </a:xfrm>
          <a:prstGeom prst="rect">
            <a:avLst/>
          </a:prstGeom>
          <a:noFill/>
          <a:ln>
            <a:noFill/>
          </a:ln>
        </p:spPr>
        <p:txBody>
          <a:bodyPr wrap="square" lIns="91440" tIns="91440" rIns="91440" bIns="9144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algn="l" rtl="0" hangingPunct="0">
              <a:buNone/>
              <a:tabLst/>
            </a:pPr>
            <a:r>
              <a:rPr lang="et-EE" sz="1400" b="0" i="0" u="none" strike="noStrike" kern="1200" spc="0">
                <a:ln>
                  <a:noFill/>
                </a:ln>
                <a:solidFill>
                  <a:srgbClr val="666666"/>
                </a:solidFill>
                <a:latin typeface="Arial" pitchFamily="34"/>
                <a:ea typeface="Arial" pitchFamily="2"/>
                <a:cs typeface="Arial" pitchFamily="2"/>
              </a:rPr>
              <a:t>physical or digital object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10. STORAGE">
    <p:spTree>
      <p:nvGrpSpPr>
        <p:cNvPr id="1" name=""/>
        <p:cNvGrpSpPr/>
        <p:nvPr/>
      </p:nvGrpSpPr>
      <p:grpSpPr>
        <a:xfrm>
          <a:off x="0" y="0"/>
          <a:ext cx="0" cy="0"/>
          <a:chOff x="0" y="0"/>
          <a:chExt cx="0" cy="0"/>
        </a:xfrm>
      </p:grpSpPr>
      <p:sp>
        <p:nvSpPr>
          <p:cNvPr id="2" name="Shape 621"/>
          <p:cNvSpPr txBox="1">
            <a:spLocks noGrp="1"/>
          </p:cNvSpPr>
          <p:nvPr>
            <p:ph type="title" idx="4294967295"/>
          </p:nvPr>
        </p:nvSpPr>
        <p:spPr>
          <a:xfrm>
            <a:off x="686160" y="0"/>
            <a:ext cx="8457119" cy="5143320"/>
          </a:xfrm>
        </p:spPr>
        <p:txBody>
          <a:bodyPr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4800" b="1" dirty="0" smtClean="0"/>
              <a:t>STORAGE</a:t>
            </a:r>
            <a:endParaRPr lang="et-EE" sz="4800" b="1" dirty="0"/>
          </a:p>
        </p:txBody>
      </p:sp>
      <p:sp>
        <p:nvSpPr>
          <p:cNvPr id="3" name="Shape 622"/>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98F8DB66-55D7-4B24-B13E-7040BF3A5AD4}" type="slidenum">
              <a:t>66</a:t>
            </a:fld>
            <a:endParaRPr lang="et-EE" sz="1400">
              <a:solidFill>
                <a:srgbClr val="000000"/>
              </a:solidFill>
              <a:latin typeface="Arial" pitchFamily="18"/>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page76">
    <p:spTree>
      <p:nvGrpSpPr>
        <p:cNvPr id="1" name=""/>
        <p:cNvGrpSpPr/>
        <p:nvPr/>
      </p:nvGrpSpPr>
      <p:grpSpPr>
        <a:xfrm>
          <a:off x="0" y="0"/>
          <a:ext cx="0" cy="0"/>
          <a:chOff x="0" y="0"/>
          <a:chExt cx="0" cy="0"/>
        </a:xfrm>
      </p:grpSpPr>
      <p:pic>
        <p:nvPicPr>
          <p:cNvPr id="2" name="Pilt 1"/>
          <p:cNvPicPr>
            <a:picLocks noChangeAspect="1"/>
          </p:cNvPicPr>
          <p:nvPr/>
        </p:nvPicPr>
        <p:blipFill>
          <a:blip r:embed="rId3">
            <a:lum/>
            <a:alphaModFix/>
          </a:blip>
          <a:srcRect/>
          <a:stretch>
            <a:fillRect/>
          </a:stretch>
        </p:blipFill>
        <p:spPr>
          <a:xfrm>
            <a:off x="360" y="720"/>
            <a:ext cx="9143640" cy="5142960"/>
          </a:xfrm>
          <a:prstGeom prst="rect">
            <a:avLst/>
          </a:prstGeom>
          <a:noFill/>
          <a:ln>
            <a:noFill/>
          </a:ln>
        </p:spPr>
      </p:pic>
      <p:sp>
        <p:nvSpPr>
          <p:cNvPr id="3" name="Shape 62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7041563D-C6F2-4022-BCF4-D560DC382F64}" type="slidenum">
              <a:t>67</a:t>
            </a:fld>
            <a:endParaRPr lang="et-EE" sz="1400">
              <a:solidFill>
                <a:srgbClr val="000000"/>
              </a:solidFill>
              <a:latin typeface="Arial" pitchFamily="18"/>
              <a:cs typeface="Arial" pitchFamily="2"/>
            </a:endParaRPr>
          </a:p>
        </p:txBody>
      </p:sp>
      <p:sp>
        <p:nvSpPr>
          <p:cNvPr id="4" name="Shape 629"/>
          <p:cNvSpPr txBox="1">
            <a:spLocks noGrp="1"/>
          </p:cNvSpPr>
          <p:nvPr>
            <p:ph type="subTitle" idx="4294967295"/>
          </p:nvPr>
        </p:nvSpPr>
        <p:spPr>
          <a:xfrm>
            <a:off x="0" y="4482720"/>
            <a:ext cx="9143640" cy="520199"/>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gn="ctr">
              <a:spcAft>
                <a:spcPts val="0"/>
              </a:spcAft>
              <a:buNone/>
            </a:pPr>
            <a:r>
              <a:rPr lang="et-EE" sz="1200" dirty="0" err="1">
                <a:latin typeface="Arial" pitchFamily="18"/>
                <a:cs typeface="Arial" pitchFamily="2"/>
              </a:rPr>
              <a:t>Storage</a:t>
            </a:r>
            <a:r>
              <a:rPr lang="et-EE" sz="1200" dirty="0">
                <a:latin typeface="Arial" pitchFamily="18"/>
                <a:cs typeface="Arial" pitchFamily="2"/>
              </a:rPr>
              <a:t> </a:t>
            </a:r>
            <a:r>
              <a:rPr lang="et-EE" sz="1200" dirty="0" err="1">
                <a:latin typeface="Arial" pitchFamily="18"/>
                <a:cs typeface="Arial" pitchFamily="2"/>
              </a:rPr>
              <a:t>conditions</a:t>
            </a:r>
            <a:r>
              <a:rPr lang="et-EE" sz="1200" dirty="0">
                <a:latin typeface="Arial" pitchFamily="18"/>
                <a:cs typeface="Arial" pitchFamily="2"/>
              </a:rPr>
              <a:t>. </a:t>
            </a:r>
            <a:r>
              <a:rPr lang="et-EE" sz="1200" dirty="0" err="1">
                <a:latin typeface="Arial" pitchFamily="18"/>
                <a:cs typeface="Arial" pitchFamily="2"/>
              </a:rPr>
              <a:t>Source</a:t>
            </a:r>
            <a:r>
              <a:rPr lang="et-EE" sz="1200" dirty="0">
                <a:latin typeface="Arial" pitchFamily="18"/>
                <a:cs typeface="Arial" pitchFamily="2"/>
              </a:rPr>
              <a:t>: </a:t>
            </a:r>
            <a:r>
              <a:rPr lang="et-EE" sz="1200" i="1" dirty="0">
                <a:latin typeface="Arial" pitchFamily="18"/>
                <a:cs typeface="Arial" pitchFamily="2"/>
              </a:rPr>
              <a:t>Image </a:t>
            </a:r>
            <a:r>
              <a:rPr lang="et-EE" sz="1200" i="1" dirty="0" err="1">
                <a:latin typeface="Arial" pitchFamily="18"/>
                <a:cs typeface="Arial" pitchFamily="2"/>
              </a:rPr>
              <a:t>Permanence</a:t>
            </a:r>
            <a:r>
              <a:rPr lang="et-EE" sz="1200" i="1" dirty="0">
                <a:latin typeface="Arial" pitchFamily="18"/>
                <a:cs typeface="Arial" pitchFamily="2"/>
              </a:rPr>
              <a:t> </a:t>
            </a:r>
            <a:r>
              <a:rPr lang="et-EE" sz="1200" i="1" dirty="0" err="1">
                <a:latin typeface="Arial" pitchFamily="18"/>
                <a:cs typeface="Arial" pitchFamily="2"/>
              </a:rPr>
              <a:t>Institute</a:t>
            </a:r>
            <a:r>
              <a:rPr lang="et-EE" sz="1200" i="1" dirty="0">
                <a:latin typeface="Arial" pitchFamily="18"/>
                <a:cs typeface="Arial" pitchFamily="2"/>
              </a:rPr>
              <a:t> </a:t>
            </a:r>
            <a:r>
              <a:rPr lang="et-EE" sz="1200" dirty="0">
                <a:latin typeface="Arial" pitchFamily="18"/>
                <a:cs typeface="Arial" pitchFamily="2"/>
              </a:rPr>
              <a:t>- </a:t>
            </a:r>
            <a:r>
              <a:rPr lang="et-EE" sz="1200" dirty="0" err="1">
                <a:latin typeface="Arial" pitchFamily="18"/>
                <a:cs typeface="Arial" pitchFamily="2"/>
              </a:rPr>
              <a:t>filmcare.org</a:t>
            </a:r>
            <a:r>
              <a:rPr lang="et-EE" sz="1200" dirty="0">
                <a:latin typeface="Arial" pitchFamily="18"/>
                <a:cs typeface="Arial" pitchFamily="2"/>
              </a:rPr>
              <a:t> / </a:t>
            </a:r>
            <a:r>
              <a:rPr lang="et-EE" sz="1200" u="sng" dirty="0">
                <a:latin typeface="Arial" pitchFamily="18"/>
                <a:cs typeface="Arial" pitchFamily="2"/>
                <a:hlinkClick r:id="rId4"/>
              </a:rPr>
              <a:t>link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name="page77">
    <p:spTree>
      <p:nvGrpSpPr>
        <p:cNvPr id="1" name=""/>
        <p:cNvGrpSpPr/>
        <p:nvPr/>
      </p:nvGrpSpPr>
      <p:grpSpPr>
        <a:xfrm>
          <a:off x="0" y="0"/>
          <a:ext cx="0" cy="0"/>
          <a:chOff x="0" y="0"/>
          <a:chExt cx="0" cy="0"/>
        </a:xfrm>
      </p:grpSpPr>
      <p:sp>
        <p:nvSpPr>
          <p:cNvPr id="2" name="Shape 647"/>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06FE2EC3-B8A6-4B1D-A1AA-90D78538C9F2}" type="slidenum">
              <a:t>68</a:t>
            </a:fld>
            <a:endParaRPr lang="et-EE" sz="1400">
              <a:solidFill>
                <a:srgbClr val="000000"/>
              </a:solidFill>
              <a:latin typeface="Arial" pitchFamily="18"/>
              <a:cs typeface="Arial" pitchFamily="2"/>
            </a:endParaRPr>
          </a:p>
        </p:txBody>
      </p:sp>
      <p:sp>
        <p:nvSpPr>
          <p:cNvPr id="3" name="Shape 648"/>
          <p:cNvSpPr/>
          <p:nvPr/>
        </p:nvSpPr>
        <p:spPr>
          <a:xfrm>
            <a:off x="311760" y="444960"/>
            <a:ext cx="8520120" cy="5724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0"/>
              </a:spcAft>
              <a:buNone/>
              <a:tabLst/>
            </a:pPr>
            <a:r>
              <a:rPr lang="et-EE" sz="1800" b="1" i="0" u="none" strike="noStrike" kern="1200" spc="0" dirty="0" smtClean="0">
                <a:ln>
                  <a:noFill/>
                </a:ln>
                <a:solidFill>
                  <a:srgbClr val="000000"/>
                </a:solidFill>
                <a:latin typeface="Arial" pitchFamily="34"/>
                <a:ea typeface="Proxima Nova" pitchFamily="2"/>
                <a:cs typeface="Proxima Nova" pitchFamily="2"/>
              </a:rPr>
              <a:t>LITERATURE AND INTERNET SOURCES</a:t>
            </a:r>
            <a:endParaRPr lang="et-EE" sz="1800" b="1" i="0" u="none" strike="noStrike" kern="1200" spc="0" dirty="0">
              <a:ln>
                <a:noFill/>
              </a:ln>
              <a:solidFill>
                <a:srgbClr val="000000"/>
              </a:solidFill>
              <a:latin typeface="Arial" pitchFamily="34"/>
              <a:ea typeface="Proxima Nova" pitchFamily="2"/>
              <a:cs typeface="Proxima Nova" pitchFamily="2"/>
            </a:endParaRPr>
          </a:p>
        </p:txBody>
      </p:sp>
      <p:sp>
        <p:nvSpPr>
          <p:cNvPr id="4" name="Shape 649"/>
          <p:cNvSpPr/>
          <p:nvPr/>
        </p:nvSpPr>
        <p:spPr>
          <a:xfrm>
            <a:off x="311760" y="972360"/>
            <a:ext cx="8122680" cy="4479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l" rtl="0" hangingPunct="0">
              <a:lnSpc>
                <a:spcPct val="100000"/>
              </a:lnSpc>
              <a:spcBef>
                <a:spcPts val="0"/>
              </a:spcBef>
              <a:spcAft>
                <a:spcPts val="1001"/>
              </a:spcAft>
              <a:buNone/>
              <a:tabLst/>
            </a:pPr>
            <a:r>
              <a:rPr lang="et-EE" sz="1000" b="1" i="0" u="none" strike="noStrike" kern="1200" spc="0" dirty="0" err="1">
                <a:ln>
                  <a:noFill/>
                </a:ln>
                <a:solidFill>
                  <a:srgbClr val="000000"/>
                </a:solidFill>
                <a:latin typeface="Arial" pitchFamily="34"/>
                <a:ea typeface="Proxima Nova" pitchFamily="2"/>
                <a:cs typeface="Proxima Nova" pitchFamily="2"/>
              </a:rPr>
              <a:t>Brown</a:t>
            </a:r>
            <a:r>
              <a:rPr lang="et-EE" sz="1000" b="0" i="0" u="none" strike="noStrike" kern="1200" spc="0" dirty="0">
                <a:ln>
                  <a:noFill/>
                </a:ln>
                <a:solidFill>
                  <a:srgbClr val="000000"/>
                </a:solidFill>
                <a:latin typeface="Arial" pitchFamily="34"/>
                <a:ea typeface="Proxima Nova" pitchFamily="2"/>
                <a:cs typeface="Proxima Nova" pitchFamily="2"/>
              </a:rPr>
              <a:t>, </a:t>
            </a:r>
            <a:r>
              <a:rPr lang="et-EE" sz="1000" b="0" i="0" u="none" strike="noStrike" kern="1200" spc="0" dirty="0" err="1">
                <a:ln>
                  <a:noFill/>
                </a:ln>
                <a:solidFill>
                  <a:srgbClr val="000000"/>
                </a:solidFill>
                <a:latin typeface="Arial" pitchFamily="34"/>
                <a:ea typeface="Proxima Nova" pitchFamily="2"/>
                <a:cs typeface="Proxima Nova" pitchFamily="2"/>
              </a:rPr>
              <a:t>Harold</a:t>
            </a:r>
            <a:r>
              <a:rPr lang="et-EE" sz="1000" b="0" i="0"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Physical</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Characteristics</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of</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Early</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Films</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as</a:t>
            </a:r>
            <a:r>
              <a:rPr lang="et-EE" sz="1000" b="0" i="1" u="none" strike="noStrike" kern="1200" spc="0" dirty="0">
                <a:ln>
                  <a:noFill/>
                </a:ln>
                <a:solidFill>
                  <a:srgbClr val="000000"/>
                </a:solidFill>
                <a:latin typeface="Arial" pitchFamily="34"/>
                <a:ea typeface="Proxima Nova" pitchFamily="2"/>
                <a:cs typeface="Proxima Nova" pitchFamily="2"/>
              </a:rPr>
              <a:t> Aids </a:t>
            </a:r>
            <a:r>
              <a:rPr lang="et-EE" sz="1000" b="0" i="1" u="none" strike="noStrike" kern="1200" spc="0" dirty="0" err="1">
                <a:ln>
                  <a:noFill/>
                </a:ln>
                <a:solidFill>
                  <a:srgbClr val="000000"/>
                </a:solidFill>
                <a:latin typeface="Arial" pitchFamily="34"/>
                <a:ea typeface="Proxima Nova" pitchFamily="2"/>
                <a:cs typeface="Proxima Nova" pitchFamily="2"/>
              </a:rPr>
              <a:t>to</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Identification</a:t>
            </a:r>
            <a:r>
              <a:rPr lang="et-EE" sz="1000" b="0" i="0" u="none" strike="noStrike" kern="1200" spc="0" dirty="0">
                <a:ln>
                  <a:noFill/>
                </a:ln>
                <a:solidFill>
                  <a:srgbClr val="000000"/>
                </a:solidFill>
                <a:latin typeface="Arial" pitchFamily="34"/>
                <a:ea typeface="Proxima Nova" pitchFamily="2"/>
                <a:cs typeface="Proxima Nova" pitchFamily="2"/>
              </a:rPr>
              <a:t>. FIAF, 1990</a:t>
            </a:r>
          </a:p>
          <a:p>
            <a:pPr marL="0" marR="0" lvl="0" indent="0" algn="l" rtl="0" hangingPunct="0">
              <a:lnSpc>
                <a:spcPct val="100000"/>
              </a:lnSpc>
              <a:spcBef>
                <a:spcPts val="0"/>
              </a:spcBef>
              <a:spcAft>
                <a:spcPts val="1001"/>
              </a:spcAft>
              <a:buNone/>
              <a:tabLst/>
            </a:pPr>
            <a:r>
              <a:rPr lang="et-EE" sz="1000" b="1" i="0" u="none" strike="noStrike" kern="1200" spc="0" dirty="0" err="1">
                <a:ln>
                  <a:noFill/>
                </a:ln>
                <a:solidFill>
                  <a:srgbClr val="000000"/>
                </a:solidFill>
                <a:latin typeface="Arial" pitchFamily="34"/>
                <a:ea typeface="Proxima Nova" pitchFamily="2"/>
                <a:cs typeface="Proxima Nova" pitchFamily="2"/>
              </a:rPr>
              <a:t>Enticknap</a:t>
            </a:r>
            <a:r>
              <a:rPr lang="et-EE" sz="1000" b="0" i="0" u="none" strike="noStrike" kern="1200" spc="0" dirty="0">
                <a:ln>
                  <a:noFill/>
                </a:ln>
                <a:solidFill>
                  <a:srgbClr val="000000"/>
                </a:solidFill>
                <a:latin typeface="Arial" pitchFamily="34"/>
                <a:ea typeface="Proxima Nova" pitchFamily="2"/>
                <a:cs typeface="Proxima Nova" pitchFamily="2"/>
              </a:rPr>
              <a:t>, Leo. </a:t>
            </a:r>
            <a:r>
              <a:rPr lang="et-EE" sz="1000" b="0" i="1" u="none" strike="noStrike" kern="1200" spc="0" dirty="0">
                <a:ln>
                  <a:noFill/>
                </a:ln>
                <a:solidFill>
                  <a:srgbClr val="000000"/>
                </a:solidFill>
                <a:latin typeface="Arial" pitchFamily="34"/>
                <a:ea typeface="Proxima Nova" pitchFamily="2"/>
                <a:cs typeface="Proxima Nova" pitchFamily="2"/>
              </a:rPr>
              <a:t>Film </a:t>
            </a:r>
            <a:r>
              <a:rPr lang="et-EE" sz="1000" b="0" i="1" u="none" strike="noStrike" kern="1200" spc="0" dirty="0" err="1">
                <a:ln>
                  <a:noFill/>
                </a:ln>
                <a:solidFill>
                  <a:srgbClr val="000000"/>
                </a:solidFill>
                <a:latin typeface="Arial" pitchFamily="34"/>
                <a:ea typeface="Proxima Nova" pitchFamily="2"/>
                <a:cs typeface="Proxima Nova" pitchFamily="2"/>
              </a:rPr>
              <a:t>Restoration</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The</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Culture</a:t>
            </a:r>
            <a:r>
              <a:rPr lang="et-EE" sz="1000" b="0" i="1" u="none" strike="noStrike" kern="1200" spc="0" dirty="0">
                <a:ln>
                  <a:noFill/>
                </a:ln>
                <a:solidFill>
                  <a:srgbClr val="000000"/>
                </a:solidFill>
                <a:latin typeface="Arial" pitchFamily="34"/>
                <a:ea typeface="Proxima Nova" pitchFamily="2"/>
                <a:cs typeface="Proxima Nova" pitchFamily="2"/>
              </a:rPr>
              <a:t> and </a:t>
            </a:r>
            <a:r>
              <a:rPr lang="et-EE" sz="1000" b="0" i="1" u="none" strike="noStrike" kern="1200" spc="0" dirty="0" err="1">
                <a:ln>
                  <a:noFill/>
                </a:ln>
                <a:solidFill>
                  <a:srgbClr val="000000"/>
                </a:solidFill>
                <a:latin typeface="Arial" pitchFamily="34"/>
                <a:ea typeface="Proxima Nova" pitchFamily="2"/>
                <a:cs typeface="Proxima Nova" pitchFamily="2"/>
              </a:rPr>
              <a:t>Science</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of</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Audiovisual</a:t>
            </a:r>
            <a:r>
              <a:rPr lang="et-EE" sz="1000" b="0" i="1" u="none" strike="noStrike" kern="1200" spc="0" dirty="0">
                <a:ln>
                  <a:noFill/>
                </a:ln>
                <a:solidFill>
                  <a:srgbClr val="000000"/>
                </a:solidFill>
                <a:latin typeface="Arial" pitchFamily="34"/>
                <a:ea typeface="Proxima Nova" pitchFamily="2"/>
                <a:cs typeface="Proxima Nova" pitchFamily="2"/>
              </a:rPr>
              <a:t> </a:t>
            </a:r>
            <a:r>
              <a:rPr lang="et-EE" sz="1000" b="0" i="1" u="none" strike="noStrike" kern="1200" spc="0" dirty="0" err="1">
                <a:ln>
                  <a:noFill/>
                </a:ln>
                <a:solidFill>
                  <a:srgbClr val="000000"/>
                </a:solidFill>
                <a:latin typeface="Arial" pitchFamily="34"/>
                <a:ea typeface="Proxima Nova" pitchFamily="2"/>
                <a:cs typeface="Proxima Nova" pitchFamily="2"/>
              </a:rPr>
              <a:t>Heritage</a:t>
            </a:r>
            <a:r>
              <a:rPr lang="et-EE" sz="1000" b="0" i="0" u="none" strike="noStrike" kern="1200" spc="0" dirty="0">
                <a:ln>
                  <a:noFill/>
                </a:ln>
                <a:solidFill>
                  <a:srgbClr val="000000"/>
                </a:solidFill>
                <a:latin typeface="Arial" pitchFamily="34"/>
                <a:ea typeface="Proxima Nova" pitchFamily="2"/>
                <a:cs typeface="Proxima Nova" pitchFamily="2"/>
              </a:rPr>
              <a:t>. London: </a:t>
            </a:r>
            <a:r>
              <a:rPr lang="et-EE" sz="1000" b="0" i="0" u="none" strike="noStrike" kern="1200" spc="0" dirty="0" err="1">
                <a:ln>
                  <a:noFill/>
                </a:ln>
                <a:solidFill>
                  <a:srgbClr val="000000"/>
                </a:solidFill>
                <a:latin typeface="Arial" pitchFamily="34"/>
                <a:ea typeface="Proxima Nova" pitchFamily="2"/>
                <a:cs typeface="Proxima Nova" pitchFamily="2"/>
              </a:rPr>
              <a:t>Palgrave</a:t>
            </a:r>
            <a:r>
              <a:rPr lang="et-EE" sz="1000" b="0" i="0" u="none" strike="noStrike" kern="1200" spc="0" dirty="0">
                <a:ln>
                  <a:noFill/>
                </a:ln>
                <a:solidFill>
                  <a:srgbClr val="000000"/>
                </a:solidFill>
                <a:latin typeface="Arial" pitchFamily="34"/>
                <a:ea typeface="Proxima Nova" pitchFamily="2"/>
                <a:cs typeface="Proxima Nova" pitchFamily="2"/>
              </a:rPr>
              <a:t> </a:t>
            </a:r>
            <a:r>
              <a:rPr lang="et-EE" sz="1000" b="0" i="0" u="none" strike="noStrike" kern="1200" spc="0" dirty="0" err="1">
                <a:ln>
                  <a:noFill/>
                </a:ln>
                <a:solidFill>
                  <a:srgbClr val="000000"/>
                </a:solidFill>
                <a:latin typeface="Arial" pitchFamily="34"/>
                <a:ea typeface="Proxima Nova" pitchFamily="2"/>
                <a:cs typeface="Proxima Nova" pitchFamily="2"/>
              </a:rPr>
              <a:t>Macmillan</a:t>
            </a:r>
            <a:r>
              <a:rPr lang="et-EE" sz="1000" b="0" i="0" u="none" strike="noStrike" kern="1200" spc="0" dirty="0">
                <a:ln>
                  <a:noFill/>
                </a:ln>
                <a:solidFill>
                  <a:srgbClr val="000000"/>
                </a:solidFill>
                <a:latin typeface="Arial" pitchFamily="34"/>
                <a:ea typeface="Proxima Nova" pitchFamily="2"/>
                <a:cs typeface="Proxima Nova" pitchFamily="2"/>
              </a:rPr>
              <a:t>, 2013</a:t>
            </a:r>
          </a:p>
          <a:p>
            <a:pPr marL="0" marR="0" lvl="0" indent="0" algn="l" rtl="0" hangingPunct="0">
              <a:lnSpc>
                <a:spcPct val="100000"/>
              </a:lnSpc>
              <a:spcBef>
                <a:spcPts val="0"/>
              </a:spcBef>
              <a:spcAft>
                <a:spcPts val="1001"/>
              </a:spcAft>
              <a:buNone/>
              <a:tabLst/>
            </a:pPr>
            <a:r>
              <a:rPr lang="et-EE" sz="1000" b="1" i="0" u="none" strike="noStrike" kern="1200" spc="0" dirty="0" err="1" smtClean="0">
                <a:ln>
                  <a:noFill/>
                </a:ln>
                <a:solidFill>
                  <a:srgbClr val="000000"/>
                </a:solidFill>
                <a:latin typeface="Arial" pitchFamily="34"/>
                <a:ea typeface="Proxima Nova" pitchFamily="2"/>
                <a:cs typeface="Proxima Nova" pitchFamily="2"/>
              </a:rPr>
              <a:t>Walsh</a:t>
            </a:r>
            <a:r>
              <a:rPr lang="et-EE" sz="1000" b="0" i="0" u="none" strike="noStrike" kern="1200" spc="0" dirty="0">
                <a:ln>
                  <a:noFill/>
                </a:ln>
                <a:solidFill>
                  <a:srgbClr val="000000"/>
                </a:solidFill>
                <a:latin typeface="Arial" pitchFamily="34"/>
                <a:ea typeface="Proxima Nova" pitchFamily="2"/>
                <a:cs typeface="Proxima Nova" pitchFamily="2"/>
              </a:rPr>
              <a:t>, David. “</a:t>
            </a:r>
            <a:r>
              <a:rPr lang="et-EE" sz="1000" b="0" i="0" u="none" strike="noStrike" kern="1200" spc="0" dirty="0" err="1">
                <a:ln>
                  <a:noFill/>
                </a:ln>
                <a:solidFill>
                  <a:srgbClr val="000000"/>
                </a:solidFill>
                <a:latin typeface="Arial" pitchFamily="34"/>
                <a:ea typeface="Proxima Nova" pitchFamily="2"/>
                <a:cs typeface="Proxima Nova" pitchFamily="2"/>
              </a:rPr>
              <a:t>Approaches</a:t>
            </a:r>
            <a:r>
              <a:rPr lang="et-EE" sz="1000" b="0" i="0" u="none" strike="noStrike" kern="1200" spc="0" dirty="0">
                <a:ln>
                  <a:noFill/>
                </a:ln>
                <a:solidFill>
                  <a:srgbClr val="000000"/>
                </a:solidFill>
                <a:latin typeface="Arial" pitchFamily="34"/>
                <a:ea typeface="Proxima Nova" pitchFamily="2"/>
                <a:cs typeface="Proxima Nova" pitchFamily="2"/>
              </a:rPr>
              <a:t> </a:t>
            </a:r>
            <a:r>
              <a:rPr lang="et-EE" sz="1000" b="0" i="0" u="none" strike="noStrike" kern="1200" spc="0" dirty="0" err="1">
                <a:ln>
                  <a:noFill/>
                </a:ln>
                <a:solidFill>
                  <a:srgbClr val="000000"/>
                </a:solidFill>
                <a:latin typeface="Arial" pitchFamily="34"/>
                <a:ea typeface="Proxima Nova" pitchFamily="2"/>
                <a:cs typeface="Proxima Nova" pitchFamily="2"/>
              </a:rPr>
              <a:t>to</a:t>
            </a:r>
            <a:r>
              <a:rPr lang="et-EE" sz="1000" b="0" i="0" u="none" strike="noStrike" kern="1200" spc="0" dirty="0">
                <a:ln>
                  <a:noFill/>
                </a:ln>
                <a:solidFill>
                  <a:srgbClr val="000000"/>
                </a:solidFill>
                <a:latin typeface="Arial" pitchFamily="34"/>
                <a:ea typeface="Proxima Nova" pitchFamily="2"/>
                <a:cs typeface="Proxima Nova" pitchFamily="2"/>
              </a:rPr>
              <a:t> Film </a:t>
            </a:r>
            <a:r>
              <a:rPr lang="et-EE" sz="1000" b="0" i="0" u="none" strike="noStrike" kern="1200" spc="0" dirty="0" err="1">
                <a:ln>
                  <a:noFill/>
                </a:ln>
                <a:solidFill>
                  <a:srgbClr val="000000"/>
                </a:solidFill>
                <a:latin typeface="Arial" pitchFamily="34"/>
                <a:ea typeface="Proxima Nova" pitchFamily="2"/>
                <a:cs typeface="Proxima Nova" pitchFamily="2"/>
              </a:rPr>
              <a:t>Preservation</a:t>
            </a:r>
            <a:r>
              <a:rPr lang="et-EE" sz="1000" b="0" i="0" u="none" strike="noStrike" kern="1200" spc="0" dirty="0">
                <a:ln>
                  <a:noFill/>
                </a:ln>
                <a:solidFill>
                  <a:srgbClr val="000000"/>
                </a:solidFill>
                <a:latin typeface="Arial" pitchFamily="34"/>
                <a:ea typeface="Proxima Nova" pitchFamily="2"/>
                <a:cs typeface="Proxima Nova" pitchFamily="2"/>
              </a:rPr>
              <a:t> and </a:t>
            </a:r>
            <a:r>
              <a:rPr lang="et-EE" sz="1000" b="0" i="0" u="none" strike="noStrike" kern="1200" spc="0" dirty="0" err="1">
                <a:ln>
                  <a:noFill/>
                </a:ln>
                <a:solidFill>
                  <a:srgbClr val="000000"/>
                </a:solidFill>
                <a:latin typeface="Arial" pitchFamily="34"/>
                <a:ea typeface="Proxima Nova" pitchFamily="2"/>
                <a:cs typeface="Proxima Nova" pitchFamily="2"/>
              </a:rPr>
              <a:t>Archive</a:t>
            </a:r>
            <a:r>
              <a:rPr lang="et-EE" sz="1000" b="0" i="0" u="none" strike="noStrike" kern="1200" spc="0" dirty="0">
                <a:ln>
                  <a:noFill/>
                </a:ln>
                <a:solidFill>
                  <a:srgbClr val="000000"/>
                </a:solidFill>
                <a:latin typeface="Arial" pitchFamily="34"/>
                <a:ea typeface="Proxima Nova" pitchFamily="2"/>
                <a:cs typeface="Proxima Nova" pitchFamily="2"/>
              </a:rPr>
              <a:t> </a:t>
            </a:r>
            <a:r>
              <a:rPr lang="et-EE" sz="1000" b="0" i="0" u="none" strike="noStrike" kern="1200" spc="0" dirty="0" err="1">
                <a:ln>
                  <a:noFill/>
                </a:ln>
                <a:solidFill>
                  <a:srgbClr val="000000"/>
                </a:solidFill>
                <a:latin typeface="Arial" pitchFamily="34"/>
                <a:ea typeface="Proxima Nova" pitchFamily="2"/>
                <a:cs typeface="Proxima Nova" pitchFamily="2"/>
              </a:rPr>
              <a:t>Management</a:t>
            </a:r>
            <a:r>
              <a:rPr lang="et-EE" sz="1000" b="0" i="0" u="none" strike="noStrike" kern="1200" spc="0" dirty="0">
                <a:ln>
                  <a:noFill/>
                </a:ln>
                <a:solidFill>
                  <a:srgbClr val="000000"/>
                </a:solidFill>
                <a:latin typeface="Arial" pitchFamily="34"/>
                <a:ea typeface="Proxima Nova" pitchFamily="2"/>
                <a:cs typeface="Proxima Nova" pitchFamily="2"/>
              </a:rPr>
              <a:t>”. - FIAF Film </a:t>
            </a:r>
            <a:r>
              <a:rPr lang="et-EE" sz="1000" b="0" i="0" u="none" strike="noStrike" kern="1200" spc="0" dirty="0" err="1">
                <a:ln>
                  <a:noFill/>
                </a:ln>
                <a:solidFill>
                  <a:srgbClr val="000000"/>
                </a:solidFill>
                <a:latin typeface="Arial" pitchFamily="34"/>
                <a:ea typeface="Proxima Nova" pitchFamily="2"/>
                <a:cs typeface="Proxima Nova" pitchFamily="2"/>
              </a:rPr>
              <a:t>Restoration</a:t>
            </a:r>
            <a:r>
              <a:rPr lang="et-EE" sz="1000" b="0" i="0" u="none" strike="noStrike" kern="1200" spc="0" dirty="0">
                <a:ln>
                  <a:noFill/>
                </a:ln>
                <a:solidFill>
                  <a:srgbClr val="000000"/>
                </a:solidFill>
                <a:latin typeface="Arial" pitchFamily="34"/>
                <a:ea typeface="Proxima Nova" pitchFamily="2"/>
                <a:cs typeface="Proxima Nova" pitchFamily="2"/>
              </a:rPr>
              <a:t> Summer </a:t>
            </a:r>
            <a:r>
              <a:rPr lang="et-EE" sz="1000" b="0" i="0" u="none" strike="noStrike" kern="1200" spc="0" dirty="0" err="1">
                <a:ln>
                  <a:noFill/>
                </a:ln>
                <a:solidFill>
                  <a:srgbClr val="000000"/>
                </a:solidFill>
                <a:latin typeface="Arial" pitchFamily="34"/>
                <a:ea typeface="Proxima Nova" pitchFamily="2"/>
                <a:cs typeface="Proxima Nova" pitchFamily="2"/>
              </a:rPr>
              <a:t>School</a:t>
            </a:r>
            <a:r>
              <a:rPr lang="et-EE" sz="1000" b="0" i="0" u="none" strike="noStrike" kern="1200" spc="0" dirty="0">
                <a:ln>
                  <a:noFill/>
                </a:ln>
                <a:solidFill>
                  <a:srgbClr val="000000"/>
                </a:solidFill>
                <a:latin typeface="Arial" pitchFamily="34"/>
                <a:ea typeface="Proxima Nova" pitchFamily="2"/>
                <a:cs typeface="Proxima Nova" pitchFamily="2"/>
              </a:rPr>
              <a:t>, </a:t>
            </a:r>
            <a:r>
              <a:rPr lang="et-EE" sz="1000" b="0" i="0" u="none" strike="noStrike" kern="1200" spc="0" dirty="0" smtClean="0">
                <a:ln>
                  <a:noFill/>
                </a:ln>
                <a:solidFill>
                  <a:srgbClr val="000000"/>
                </a:solidFill>
                <a:latin typeface="Arial" pitchFamily="34"/>
                <a:ea typeface="Proxima Nova" pitchFamily="2"/>
                <a:cs typeface="Proxima Nova" pitchFamily="2"/>
              </a:rPr>
              <a:t>2016</a:t>
            </a:r>
          </a:p>
          <a:p>
            <a:pPr marL="0" marR="0" lvl="0" indent="0" algn="l" rtl="0" hangingPunct="0">
              <a:lnSpc>
                <a:spcPct val="100000"/>
              </a:lnSpc>
              <a:spcBef>
                <a:spcPts val="0"/>
              </a:spcBef>
              <a:spcAft>
                <a:spcPts val="1001"/>
              </a:spcAft>
              <a:buNone/>
              <a:tabLst/>
            </a:pPr>
            <a:endParaRPr lang="et-EE" sz="1000" b="0" i="0" u="none" strike="noStrike" kern="1200" spc="0" dirty="0" smtClean="0">
              <a:ln>
                <a:noFill/>
              </a:ln>
              <a:solidFill>
                <a:srgbClr val="000000"/>
              </a:solidFill>
              <a:latin typeface="Arial" pitchFamily="34"/>
              <a:ea typeface="Proxima Nova" pitchFamily="2"/>
              <a:cs typeface="Proxima Nova" pitchFamily="2"/>
            </a:endParaRPr>
          </a:p>
          <a:p>
            <a:pPr lvl="0" hangingPunct="0">
              <a:spcAft>
                <a:spcPts val="1001"/>
              </a:spcAft>
            </a:pPr>
            <a:r>
              <a:rPr lang="et-EE" sz="1000" i="1" dirty="0">
                <a:solidFill>
                  <a:srgbClr val="000000"/>
                </a:solidFill>
                <a:latin typeface="Proxima Nova" pitchFamily="18"/>
                <a:ea typeface="Proxima Nova" pitchFamily="2"/>
                <a:cs typeface="Proxima Nova" pitchFamily="2"/>
              </a:rPr>
              <a:t>A </a:t>
            </a:r>
            <a:r>
              <a:rPr lang="et-EE" sz="1000" i="1" dirty="0" err="1">
                <a:solidFill>
                  <a:srgbClr val="000000"/>
                </a:solidFill>
                <a:latin typeface="Proxima Nova" pitchFamily="18"/>
                <a:ea typeface="Proxima Nova" pitchFamily="2"/>
                <a:cs typeface="Proxima Nova" pitchFamily="2"/>
              </a:rPr>
              <a:t>Guide</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to</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Identifying</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Year</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of</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Manufacture</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for</a:t>
            </a:r>
            <a:r>
              <a:rPr lang="et-EE" sz="1000" i="1" dirty="0">
                <a:solidFill>
                  <a:srgbClr val="000000"/>
                </a:solidFill>
                <a:latin typeface="Proxima Nova" pitchFamily="18"/>
                <a:ea typeface="Proxima Nova" pitchFamily="2"/>
                <a:cs typeface="Proxima Nova" pitchFamily="2"/>
              </a:rPr>
              <a:t> KODAK </a:t>
            </a:r>
            <a:r>
              <a:rPr lang="et-EE" sz="1000" i="1" dirty="0" err="1">
                <a:solidFill>
                  <a:srgbClr val="000000"/>
                </a:solidFill>
                <a:latin typeface="Proxima Nova" pitchFamily="18"/>
                <a:ea typeface="Proxima Nova" pitchFamily="2"/>
                <a:cs typeface="Proxima Nova" pitchFamily="2"/>
              </a:rPr>
              <a:t>Motion</a:t>
            </a:r>
            <a:r>
              <a:rPr lang="et-EE" sz="1000" i="1" dirty="0">
                <a:solidFill>
                  <a:srgbClr val="000000"/>
                </a:solidFill>
                <a:latin typeface="Proxima Nova" pitchFamily="18"/>
                <a:ea typeface="Proxima Nova" pitchFamily="2"/>
                <a:cs typeface="Proxima Nova" pitchFamily="2"/>
              </a:rPr>
              <a:t> Picture </a:t>
            </a:r>
            <a:r>
              <a:rPr lang="et-EE" sz="1000" i="1" dirty="0" err="1">
                <a:solidFill>
                  <a:srgbClr val="000000"/>
                </a:solidFill>
                <a:latin typeface="Proxima Nova" pitchFamily="18"/>
                <a:ea typeface="Proxima Nova" pitchFamily="2"/>
                <a:cs typeface="Proxima Nova" pitchFamily="2"/>
              </a:rPr>
              <a:t>Films</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Kodak</a:t>
            </a:r>
            <a:r>
              <a:rPr lang="et-EE" sz="1000" dirty="0">
                <a:solidFill>
                  <a:srgbClr val="000000"/>
                </a:solidFill>
                <a:latin typeface="Proxima Nova" pitchFamily="18"/>
                <a:ea typeface="Proxima Nova" pitchFamily="2"/>
                <a:cs typeface="Proxima Nova" pitchFamily="2"/>
              </a:rPr>
              <a:t>, 2013 - </a:t>
            </a:r>
            <a:r>
              <a:rPr lang="et-EE" sz="1000" u="sng" dirty="0">
                <a:solidFill>
                  <a:srgbClr val="000000"/>
                </a:solidFill>
                <a:latin typeface="Proxima Nova" pitchFamily="18"/>
                <a:ea typeface="Proxima Nova" pitchFamily="2"/>
                <a:cs typeface="Proxima Nova" pitchFamily="2"/>
                <a:hlinkClick r:id="rId3"/>
              </a:rPr>
              <a:t>link</a:t>
            </a:r>
          </a:p>
          <a:p>
            <a:pPr lvl="0" hangingPunct="0">
              <a:spcAft>
                <a:spcPts val="1001"/>
              </a:spcAft>
            </a:pPr>
            <a:r>
              <a:rPr lang="et-EE" sz="1000" dirty="0">
                <a:solidFill>
                  <a:srgbClr val="000000"/>
                </a:solidFill>
                <a:latin typeface="Proxima Nova" pitchFamily="18"/>
                <a:ea typeface="Proxima Nova" pitchFamily="2"/>
                <a:cs typeface="Proxima Nova" pitchFamily="2"/>
              </a:rPr>
              <a:t>EU-standard </a:t>
            </a:r>
            <a:r>
              <a:rPr lang="et-EE" sz="1000" dirty="0" err="1">
                <a:solidFill>
                  <a:srgbClr val="000000"/>
                </a:solidFill>
                <a:latin typeface="Proxima Nova" pitchFamily="18"/>
                <a:ea typeface="Proxima Nova" pitchFamily="2"/>
                <a:cs typeface="Proxima Nova" pitchFamily="2"/>
              </a:rPr>
              <a:t>for</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metadata</a:t>
            </a:r>
            <a:r>
              <a:rPr lang="et-EE" sz="1000" dirty="0">
                <a:solidFill>
                  <a:srgbClr val="000000"/>
                </a:solidFill>
                <a:latin typeface="Proxima Nova" pitchFamily="18"/>
                <a:ea typeface="Proxima Nova" pitchFamily="2"/>
                <a:cs typeface="Proxima Nova" pitchFamily="2"/>
              </a:rPr>
              <a:t> (EN 15907) - </a:t>
            </a:r>
            <a:r>
              <a:rPr lang="et-EE" sz="1000" u="sng" dirty="0">
                <a:solidFill>
                  <a:srgbClr val="000000"/>
                </a:solidFill>
                <a:latin typeface="Proxima Nova" pitchFamily="18"/>
                <a:ea typeface="Proxima Nova" pitchFamily="2"/>
                <a:cs typeface="Proxima Nova" pitchFamily="2"/>
                <a:hlinkClick r:id="rId4"/>
              </a:rPr>
              <a:t>link</a:t>
            </a:r>
          </a:p>
          <a:p>
            <a:pPr lvl="0" hangingPunct="0">
              <a:spcAft>
                <a:spcPts val="1001"/>
              </a:spcAft>
            </a:pPr>
            <a:r>
              <a:rPr lang="et-EE" sz="1000" dirty="0" err="1">
                <a:solidFill>
                  <a:srgbClr val="000000"/>
                </a:solidFill>
                <a:latin typeface="Proxima Nova" pitchFamily="18"/>
                <a:ea typeface="Proxima Nova" pitchFamily="2"/>
                <a:cs typeface="Proxima Nova" pitchFamily="2"/>
              </a:rPr>
              <a:t>filmcare.org</a:t>
            </a:r>
            <a:r>
              <a:rPr lang="et-EE" sz="1000" dirty="0">
                <a:solidFill>
                  <a:srgbClr val="000000"/>
                </a:solidFill>
                <a:latin typeface="Proxima Nova" pitchFamily="18"/>
                <a:ea typeface="Proxima Nova" pitchFamily="2"/>
                <a:cs typeface="Proxima Nova" pitchFamily="2"/>
              </a:rPr>
              <a:t> - </a:t>
            </a:r>
            <a:r>
              <a:rPr lang="et-EE" sz="1000" u="sng" dirty="0">
                <a:solidFill>
                  <a:srgbClr val="000000"/>
                </a:solidFill>
                <a:latin typeface="Proxima Nova" pitchFamily="18"/>
                <a:ea typeface="Proxima Nova" pitchFamily="2"/>
                <a:cs typeface="Proxima Nova" pitchFamily="2"/>
                <a:hlinkClick r:id="rId5"/>
              </a:rPr>
              <a:t>link</a:t>
            </a:r>
          </a:p>
          <a:p>
            <a:pPr lvl="0" hangingPunct="0">
              <a:spcAft>
                <a:spcPts val="1001"/>
              </a:spcAft>
            </a:pPr>
            <a:r>
              <a:rPr lang="et-EE" sz="1000" dirty="0">
                <a:solidFill>
                  <a:srgbClr val="000000"/>
                </a:solidFill>
                <a:latin typeface="Proxima Nova" pitchFamily="18"/>
                <a:ea typeface="Proxima Nova" pitchFamily="2"/>
                <a:cs typeface="Proxima Nova" pitchFamily="2"/>
              </a:rPr>
              <a:t>Film </a:t>
            </a:r>
            <a:r>
              <a:rPr lang="et-EE" sz="1000" dirty="0" err="1">
                <a:solidFill>
                  <a:srgbClr val="000000"/>
                </a:solidFill>
                <a:latin typeface="Proxima Nova" pitchFamily="18"/>
                <a:ea typeface="Proxima Nova" pitchFamily="2"/>
                <a:cs typeface="Proxima Nova" pitchFamily="2"/>
              </a:rPr>
              <a:t>Duplication</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Resolution</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Tests</a:t>
            </a:r>
            <a:r>
              <a:rPr lang="et-EE" sz="1000" dirty="0">
                <a:solidFill>
                  <a:srgbClr val="000000"/>
                </a:solidFill>
                <a:latin typeface="Proxima Nova" pitchFamily="18"/>
                <a:ea typeface="Proxima Nova" pitchFamily="2"/>
                <a:cs typeface="Proxima Nova" pitchFamily="2"/>
              </a:rPr>
              <a:t>. FIAF, 2014-2016 - </a:t>
            </a:r>
            <a:r>
              <a:rPr lang="et-EE" sz="1000" u="sng" dirty="0">
                <a:solidFill>
                  <a:srgbClr val="000000"/>
                </a:solidFill>
                <a:latin typeface="Proxima Nova" pitchFamily="18"/>
                <a:ea typeface="Proxima Nova" pitchFamily="2"/>
                <a:cs typeface="Proxima Nova" pitchFamily="2"/>
                <a:hlinkClick r:id="rId6"/>
              </a:rPr>
              <a:t>link</a:t>
            </a:r>
          </a:p>
          <a:p>
            <a:pPr lvl="0" hangingPunct="0">
              <a:spcAft>
                <a:spcPts val="1001"/>
              </a:spcAft>
            </a:pPr>
            <a:r>
              <a:rPr lang="et-EE" sz="1000" i="1" dirty="0">
                <a:solidFill>
                  <a:srgbClr val="000000"/>
                </a:solidFill>
                <a:latin typeface="Proxima Nova" pitchFamily="18"/>
                <a:ea typeface="Proxima Nova" pitchFamily="2"/>
                <a:cs typeface="Proxima Nova" pitchFamily="2"/>
              </a:rPr>
              <a:t>Film </a:t>
            </a:r>
            <a:r>
              <a:rPr lang="et-EE" sz="1000" i="1" dirty="0" err="1">
                <a:solidFill>
                  <a:srgbClr val="000000"/>
                </a:solidFill>
                <a:latin typeface="Proxima Nova" pitchFamily="18"/>
                <a:ea typeface="Proxima Nova" pitchFamily="2"/>
                <a:cs typeface="Proxima Nova" pitchFamily="2"/>
              </a:rPr>
              <a:t>Preservation</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Handbook</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National</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Film&amp;Sound</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Archive</a:t>
            </a:r>
            <a:r>
              <a:rPr lang="et-EE" sz="1000" dirty="0">
                <a:solidFill>
                  <a:srgbClr val="000000"/>
                </a:solidFill>
                <a:latin typeface="Proxima Nova" pitchFamily="18"/>
                <a:ea typeface="Proxima Nova" pitchFamily="2"/>
                <a:cs typeface="Proxima Nova" pitchFamily="2"/>
              </a:rPr>
              <a:t> - </a:t>
            </a:r>
            <a:r>
              <a:rPr lang="et-EE" sz="1000" u="sng" dirty="0">
                <a:solidFill>
                  <a:srgbClr val="000000"/>
                </a:solidFill>
                <a:latin typeface="Proxima Nova" pitchFamily="18"/>
                <a:ea typeface="Proxima Nova" pitchFamily="2"/>
                <a:cs typeface="Proxima Nova" pitchFamily="2"/>
                <a:hlinkClick r:id="rId7"/>
              </a:rPr>
              <a:t>link</a:t>
            </a:r>
          </a:p>
          <a:p>
            <a:pPr lvl="0" hangingPunct="0">
              <a:spcAft>
                <a:spcPts val="1001"/>
              </a:spcAft>
            </a:pPr>
            <a:r>
              <a:rPr lang="et-EE" sz="1000" dirty="0" err="1">
                <a:solidFill>
                  <a:srgbClr val="000000"/>
                </a:solidFill>
                <a:latin typeface="Proxima Nova" pitchFamily="18"/>
                <a:ea typeface="Proxima Nova" pitchFamily="2"/>
                <a:cs typeface="Proxima Nova" pitchFamily="2"/>
              </a:rPr>
              <a:t>Il</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Progetto</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Keaton</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Youtube</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L’Immagine</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Ritrovata</a:t>
            </a:r>
            <a:r>
              <a:rPr lang="et-EE" sz="1000" dirty="0">
                <a:solidFill>
                  <a:srgbClr val="000000"/>
                </a:solidFill>
                <a:latin typeface="Proxima Nova" pitchFamily="18"/>
                <a:ea typeface="Proxima Nova" pitchFamily="2"/>
                <a:cs typeface="Proxima Nova" pitchFamily="2"/>
              </a:rPr>
              <a:t>, 2016 - </a:t>
            </a:r>
            <a:r>
              <a:rPr lang="et-EE" sz="1000" u="sng" dirty="0">
                <a:solidFill>
                  <a:srgbClr val="000000"/>
                </a:solidFill>
                <a:latin typeface="Proxima Nova" pitchFamily="18"/>
                <a:ea typeface="Proxima Nova" pitchFamily="2"/>
                <a:cs typeface="Proxima Nova" pitchFamily="2"/>
                <a:hlinkClick r:id="rId8"/>
              </a:rPr>
              <a:t>link</a:t>
            </a:r>
          </a:p>
          <a:p>
            <a:pPr lvl="0" hangingPunct="0">
              <a:spcAft>
                <a:spcPts val="1001"/>
              </a:spcAft>
            </a:pPr>
            <a:r>
              <a:rPr lang="et-EE" sz="1000" dirty="0" err="1">
                <a:solidFill>
                  <a:srgbClr val="000000"/>
                </a:solidFill>
                <a:latin typeface="Proxima Nova" pitchFamily="18"/>
                <a:ea typeface="Proxima Nova" pitchFamily="2"/>
                <a:cs typeface="Proxima Nova" pitchFamily="2"/>
              </a:rPr>
              <a:t>L’Immagine</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Ritrovata</a:t>
            </a:r>
            <a:r>
              <a:rPr lang="et-EE" sz="1000" dirty="0">
                <a:solidFill>
                  <a:srgbClr val="000000"/>
                </a:solidFill>
                <a:latin typeface="Proxima Nova" pitchFamily="18"/>
                <a:ea typeface="Proxima Nova" pitchFamily="2"/>
                <a:cs typeface="Proxima Nova" pitchFamily="2"/>
              </a:rPr>
              <a:t> - </a:t>
            </a:r>
            <a:r>
              <a:rPr lang="et-EE" sz="1000" u="sng" dirty="0">
                <a:solidFill>
                  <a:srgbClr val="000000"/>
                </a:solidFill>
                <a:latin typeface="Proxima Nova" pitchFamily="18"/>
                <a:ea typeface="Proxima Nova" pitchFamily="2"/>
                <a:cs typeface="Proxima Nova" pitchFamily="2"/>
                <a:hlinkClick r:id="rId9"/>
              </a:rPr>
              <a:t>link</a:t>
            </a:r>
          </a:p>
          <a:p>
            <a:pPr lvl="0" hangingPunct="0">
              <a:spcAft>
                <a:spcPts val="1001"/>
              </a:spcAft>
            </a:pPr>
            <a:r>
              <a:rPr lang="et-EE" sz="1000" dirty="0" err="1">
                <a:solidFill>
                  <a:srgbClr val="000000"/>
                </a:solidFill>
                <a:latin typeface="Proxima Nova" pitchFamily="18"/>
                <a:ea typeface="Proxima Nova" pitchFamily="2"/>
                <a:cs typeface="Proxima Nova" pitchFamily="2"/>
              </a:rPr>
              <a:t>National</a:t>
            </a:r>
            <a:r>
              <a:rPr lang="et-EE" sz="1000" dirty="0">
                <a:solidFill>
                  <a:srgbClr val="000000"/>
                </a:solidFill>
                <a:latin typeface="Proxima Nova" pitchFamily="18"/>
                <a:ea typeface="Proxima Nova" pitchFamily="2"/>
                <a:cs typeface="Proxima Nova" pitchFamily="2"/>
              </a:rPr>
              <a:t> Film and </a:t>
            </a:r>
            <a:r>
              <a:rPr lang="et-EE" sz="1000" dirty="0" err="1">
                <a:solidFill>
                  <a:srgbClr val="000000"/>
                </a:solidFill>
                <a:latin typeface="Proxima Nova" pitchFamily="18"/>
                <a:ea typeface="Proxima Nova" pitchFamily="2"/>
                <a:cs typeface="Proxima Nova" pitchFamily="2"/>
              </a:rPr>
              <a:t>Sound</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Archive</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of</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Australia</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Preservation</a:t>
            </a:r>
            <a:r>
              <a:rPr lang="et-EE" sz="1000" dirty="0">
                <a:solidFill>
                  <a:srgbClr val="000000"/>
                </a:solidFill>
                <a:latin typeface="Proxima Nova" pitchFamily="18"/>
                <a:ea typeface="Proxima Nova" pitchFamily="2"/>
                <a:cs typeface="Proxima Nova" pitchFamily="2"/>
              </a:rPr>
              <a:t> - </a:t>
            </a:r>
            <a:r>
              <a:rPr lang="et-EE" sz="1000" u="sng" dirty="0">
                <a:solidFill>
                  <a:srgbClr val="000000"/>
                </a:solidFill>
                <a:latin typeface="Proxima Nova" pitchFamily="18"/>
                <a:ea typeface="Proxima Nova" pitchFamily="2"/>
                <a:cs typeface="Proxima Nova" pitchFamily="2"/>
                <a:hlinkClick r:id="rId10"/>
              </a:rPr>
              <a:t>link</a:t>
            </a:r>
          </a:p>
          <a:p>
            <a:pPr lvl="0" hangingPunct="0">
              <a:spcAft>
                <a:spcPts val="1001"/>
              </a:spcAft>
            </a:pPr>
            <a:r>
              <a:rPr lang="et-EE" sz="1000" i="1" dirty="0" err="1">
                <a:solidFill>
                  <a:srgbClr val="000000"/>
                </a:solidFill>
                <a:latin typeface="Proxima Nova" pitchFamily="18"/>
                <a:ea typeface="Proxima Nova" pitchFamily="2"/>
                <a:cs typeface="Proxima Nova" pitchFamily="2"/>
              </a:rPr>
              <a:t>The</a:t>
            </a:r>
            <a:r>
              <a:rPr lang="et-EE" sz="1000" i="1" dirty="0">
                <a:solidFill>
                  <a:srgbClr val="000000"/>
                </a:solidFill>
                <a:latin typeface="Proxima Nova" pitchFamily="18"/>
                <a:ea typeface="Proxima Nova" pitchFamily="2"/>
                <a:cs typeface="Proxima Nova" pitchFamily="2"/>
              </a:rPr>
              <a:t> FIAF </a:t>
            </a:r>
            <a:r>
              <a:rPr lang="et-EE" sz="1000" i="1" dirty="0" err="1">
                <a:solidFill>
                  <a:srgbClr val="000000"/>
                </a:solidFill>
                <a:latin typeface="Proxima Nova" pitchFamily="18"/>
                <a:ea typeface="Proxima Nova" pitchFamily="2"/>
                <a:cs typeface="Proxima Nova" pitchFamily="2"/>
              </a:rPr>
              <a:t>Moving</a:t>
            </a:r>
            <a:r>
              <a:rPr lang="et-EE" sz="1000" i="1" dirty="0">
                <a:solidFill>
                  <a:srgbClr val="000000"/>
                </a:solidFill>
                <a:latin typeface="Proxima Nova" pitchFamily="18"/>
                <a:ea typeface="Proxima Nova" pitchFamily="2"/>
                <a:cs typeface="Proxima Nova" pitchFamily="2"/>
              </a:rPr>
              <a:t> Image </a:t>
            </a:r>
            <a:r>
              <a:rPr lang="et-EE" sz="1000" i="1" dirty="0" err="1">
                <a:solidFill>
                  <a:srgbClr val="000000"/>
                </a:solidFill>
                <a:latin typeface="Proxima Nova" pitchFamily="18"/>
                <a:ea typeface="Proxima Nova" pitchFamily="2"/>
                <a:cs typeface="Proxima Nova" pitchFamily="2"/>
              </a:rPr>
              <a:t>Cataloguing</a:t>
            </a:r>
            <a:r>
              <a:rPr lang="et-EE" sz="1000" i="1" dirty="0">
                <a:solidFill>
                  <a:srgbClr val="000000"/>
                </a:solidFill>
                <a:latin typeface="Proxima Nova" pitchFamily="18"/>
                <a:ea typeface="Proxima Nova" pitchFamily="2"/>
                <a:cs typeface="Proxima Nova" pitchFamily="2"/>
              </a:rPr>
              <a:t> </a:t>
            </a:r>
            <a:r>
              <a:rPr lang="et-EE" sz="1000" i="1" dirty="0" err="1">
                <a:solidFill>
                  <a:srgbClr val="000000"/>
                </a:solidFill>
                <a:latin typeface="Proxima Nova" pitchFamily="18"/>
                <a:ea typeface="Proxima Nova" pitchFamily="2"/>
                <a:cs typeface="Proxima Nova" pitchFamily="2"/>
              </a:rPr>
              <a:t>Manual</a:t>
            </a:r>
            <a:r>
              <a:rPr lang="et-EE" sz="1000" dirty="0">
                <a:solidFill>
                  <a:srgbClr val="000000"/>
                </a:solidFill>
                <a:latin typeface="Proxima Nova" pitchFamily="18"/>
                <a:ea typeface="Proxima Nova" pitchFamily="2"/>
                <a:cs typeface="Proxima Nova" pitchFamily="2"/>
              </a:rPr>
              <a:t>. FIAF, 2016 - </a:t>
            </a:r>
            <a:r>
              <a:rPr lang="et-EE" sz="1000" u="sng" dirty="0">
                <a:solidFill>
                  <a:srgbClr val="000000"/>
                </a:solidFill>
                <a:latin typeface="Proxima Nova" pitchFamily="18"/>
                <a:ea typeface="Proxima Nova" pitchFamily="2"/>
                <a:cs typeface="Proxima Nova" pitchFamily="2"/>
                <a:hlinkClick r:id="rId11"/>
              </a:rPr>
              <a:t>link</a:t>
            </a:r>
          </a:p>
          <a:p>
            <a:pPr lvl="0" hangingPunct="0">
              <a:spcAft>
                <a:spcPts val="1001"/>
              </a:spcAft>
            </a:pPr>
            <a:r>
              <a:rPr lang="et-EE" sz="1000" dirty="0" err="1">
                <a:solidFill>
                  <a:srgbClr val="000000"/>
                </a:solidFill>
                <a:latin typeface="Proxima Nova" pitchFamily="18"/>
                <a:ea typeface="Proxima Nova" pitchFamily="2"/>
                <a:cs typeface="Proxima Nova" pitchFamily="2"/>
              </a:rPr>
              <a:t>Timeline</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of</a:t>
            </a:r>
            <a:r>
              <a:rPr lang="et-EE" sz="1000" dirty="0">
                <a:solidFill>
                  <a:srgbClr val="000000"/>
                </a:solidFill>
                <a:latin typeface="Proxima Nova" pitchFamily="18"/>
                <a:ea typeface="Proxima Nova" pitchFamily="2"/>
                <a:cs typeface="Proxima Nova" pitchFamily="2"/>
              </a:rPr>
              <a:t> </a:t>
            </a:r>
            <a:r>
              <a:rPr lang="et-EE" sz="1000" dirty="0" err="1">
                <a:solidFill>
                  <a:srgbClr val="000000"/>
                </a:solidFill>
                <a:latin typeface="Proxima Nova" pitchFamily="18"/>
                <a:ea typeface="Proxima Nova" pitchFamily="2"/>
                <a:cs typeface="Proxima Nova" pitchFamily="2"/>
              </a:rPr>
              <a:t>Historical</a:t>
            </a:r>
            <a:r>
              <a:rPr lang="et-EE" sz="1000" dirty="0">
                <a:solidFill>
                  <a:srgbClr val="000000"/>
                </a:solidFill>
                <a:latin typeface="Proxima Nova" pitchFamily="18"/>
                <a:ea typeface="Proxima Nova" pitchFamily="2"/>
                <a:cs typeface="Proxima Nova" pitchFamily="2"/>
              </a:rPr>
              <a:t> Film </a:t>
            </a:r>
            <a:r>
              <a:rPr lang="et-EE" sz="1000" dirty="0" err="1">
                <a:solidFill>
                  <a:srgbClr val="000000"/>
                </a:solidFill>
                <a:latin typeface="Proxima Nova" pitchFamily="18"/>
                <a:ea typeface="Proxima Nova" pitchFamily="2"/>
                <a:cs typeface="Proxima Nova" pitchFamily="2"/>
              </a:rPr>
              <a:t>Colors</a:t>
            </a:r>
            <a:r>
              <a:rPr lang="et-EE" sz="1000" dirty="0">
                <a:solidFill>
                  <a:srgbClr val="000000"/>
                </a:solidFill>
                <a:latin typeface="Proxima Nova" pitchFamily="18"/>
                <a:ea typeface="Proxima Nova" pitchFamily="2"/>
                <a:cs typeface="Proxima Nova" pitchFamily="2"/>
              </a:rPr>
              <a:t> - </a:t>
            </a:r>
            <a:r>
              <a:rPr lang="et-EE" sz="1000" u="sng" dirty="0">
                <a:solidFill>
                  <a:srgbClr val="000000"/>
                </a:solidFill>
                <a:latin typeface="Proxima Nova" pitchFamily="18"/>
                <a:ea typeface="Proxima Nova" pitchFamily="2"/>
                <a:cs typeface="Proxima Nova" pitchFamily="2"/>
                <a:hlinkClick r:id="rId12"/>
              </a:rPr>
              <a:t>link</a:t>
            </a:r>
          </a:p>
          <a:p>
            <a:pPr marL="0" marR="0" lvl="0" indent="0" algn="l" rtl="0" hangingPunct="0">
              <a:lnSpc>
                <a:spcPct val="100000"/>
              </a:lnSpc>
              <a:spcBef>
                <a:spcPts val="0"/>
              </a:spcBef>
              <a:spcAft>
                <a:spcPts val="1001"/>
              </a:spcAft>
              <a:buNone/>
              <a:tabLst/>
            </a:pPr>
            <a:endParaRPr lang="et-EE" sz="1000" b="0" i="0" u="none" strike="noStrike" kern="1200" spc="0" dirty="0">
              <a:ln>
                <a:noFill/>
              </a:ln>
              <a:solidFill>
                <a:srgbClr val="000000"/>
              </a:solidFill>
              <a:latin typeface="Arial" pitchFamily="34"/>
              <a:ea typeface="Proxima Nova" pitchFamily="2"/>
              <a:cs typeface="Proxima Nova" pitchFamily="2"/>
            </a:endParaRPr>
          </a:p>
          <a:p>
            <a:pPr marL="0" marR="0" lvl="0" indent="0" algn="l" rtl="0" hangingPunct="0">
              <a:lnSpc>
                <a:spcPct val="100000"/>
              </a:lnSpc>
              <a:spcBef>
                <a:spcPts val="0"/>
              </a:spcBef>
              <a:spcAft>
                <a:spcPts val="1001"/>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00000"/>
              </a:lnSpc>
              <a:spcBef>
                <a:spcPts val="0"/>
              </a:spcBef>
              <a:spcAft>
                <a:spcPts val="1001"/>
              </a:spcAft>
              <a:buNone/>
              <a:tabLst/>
            </a:pPr>
            <a:endParaRPr lang="et-EE" sz="1400" b="0" i="0" u="none" strike="noStrike" kern="1200" spc="0" dirty="0">
              <a:ln>
                <a:noFill/>
              </a:ln>
              <a:solidFill>
                <a:srgbClr val="000000"/>
              </a:solidFill>
              <a:latin typeface="Arial" pitchFamily="34"/>
              <a:ea typeface="Arial" pitchFamily="2"/>
              <a:cs typeface="Arial" pitchFamily="2"/>
            </a:endParaRPr>
          </a:p>
          <a:p>
            <a:pPr marL="0" marR="0" lvl="0" indent="0" algn="l" rtl="0" hangingPunct="0">
              <a:lnSpc>
                <a:spcPct val="100000"/>
              </a:lnSpc>
              <a:spcBef>
                <a:spcPts val="0"/>
              </a:spcBef>
              <a:spcAft>
                <a:spcPts val="1001"/>
              </a:spcAft>
              <a:buNone/>
              <a:tabLst/>
            </a:pPr>
            <a:endParaRPr lang="et-EE" sz="1400" b="0" i="0" u="none" strike="noStrike" kern="1200" spc="0" dirty="0">
              <a:ln>
                <a:noFill/>
              </a:ln>
              <a:solidFill>
                <a:srgbClr val="000000"/>
              </a:solidFill>
              <a:latin typeface="Arial" pitchFamily="34"/>
              <a:ea typeface="Arial" pitchFamily="2"/>
              <a:cs typeface="Arial" pitchFamily="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name="page79">
    <p:bg>
      <p:bgPr>
        <a:solidFill>
          <a:schemeClr val="bg1"/>
        </a:solidFill>
        <a:effectLst/>
      </p:bgPr>
    </p:bg>
    <p:spTree>
      <p:nvGrpSpPr>
        <p:cNvPr id="1" name=""/>
        <p:cNvGrpSpPr/>
        <p:nvPr/>
      </p:nvGrpSpPr>
      <p:grpSpPr>
        <a:xfrm>
          <a:off x="0" y="0"/>
          <a:ext cx="0" cy="0"/>
          <a:chOff x="0" y="0"/>
          <a:chExt cx="0" cy="0"/>
        </a:xfrm>
      </p:grpSpPr>
      <p:sp>
        <p:nvSpPr>
          <p:cNvPr id="2" name="Shape 59"/>
          <p:cNvSpPr txBox="1">
            <a:spLocks noGrp="1"/>
          </p:cNvSpPr>
          <p:nvPr>
            <p:ph type="title" idx="4294967295"/>
          </p:nvPr>
        </p:nvSpPr>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t-EE" sz="2200" b="1"/>
              <a:t>Insight into the FIAF Film Restoration Summer School 2016</a:t>
            </a:r>
          </a:p>
        </p:txBody>
      </p:sp>
      <p:sp>
        <p:nvSpPr>
          <p:cNvPr id="3" name="Shape 60"/>
          <p:cNvSpPr txBox="1">
            <a:spLocks noGrp="1"/>
          </p:cNvSpPr>
          <p:nvPr>
            <p:ph type="subTitle" idx="4294967295"/>
          </p:nvPr>
        </p:nvSpPr>
        <p:spPr>
          <a:xfrm>
            <a:off x="510480" y="3182400"/>
            <a:ext cx="8122680" cy="1489680"/>
          </a:xfrm>
        </p:spPr>
        <p:txBody>
          <a:bodyPr wrap="square" lIns="91440" tIns="91440" rIns="91440" bIns="9144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lvl="0" indent="0">
              <a:lnSpc>
                <a:spcPct val="115000"/>
              </a:lnSpc>
              <a:spcAft>
                <a:spcPts val="0"/>
              </a:spcAft>
              <a:buNone/>
            </a:pPr>
            <a:r>
              <a:rPr lang="et-EE" sz="1800" b="1">
                <a:latin typeface="Arial" pitchFamily="18"/>
                <a:cs typeface="Arial" pitchFamily="2"/>
              </a:rPr>
              <a:t>Kadi Sikka</a:t>
            </a:r>
          </a:p>
          <a:p>
            <a:pPr marL="0" lvl="0" indent="0">
              <a:lnSpc>
                <a:spcPct val="200000"/>
              </a:lnSpc>
              <a:spcAft>
                <a:spcPts val="0"/>
              </a:spcAft>
              <a:buNone/>
            </a:pPr>
            <a:r>
              <a:rPr lang="et-EE" sz="1800">
                <a:latin typeface="Arial" pitchFamily="18"/>
                <a:cs typeface="Arial" pitchFamily="2"/>
              </a:rPr>
              <a:t>Film Archives of the National Archives of Estonia</a:t>
            </a:r>
          </a:p>
          <a:p>
            <a:pPr marL="0" lvl="0" indent="0">
              <a:spcAft>
                <a:spcPts val="0"/>
              </a:spcAft>
              <a:buNone/>
            </a:pPr>
            <a:r>
              <a:rPr lang="et-EE" sz="1800">
                <a:latin typeface="Arial" pitchFamily="18"/>
                <a:cs typeface="Arial" pitchFamily="2"/>
              </a:rPr>
              <a:t>2017</a:t>
            </a:r>
          </a:p>
        </p:txBody>
      </p:sp>
      <p:cxnSp>
        <p:nvCxnSpPr>
          <p:cNvPr id="4" name="Shape 61"/>
          <p:cNvCxnSpPr/>
          <p:nvPr/>
        </p:nvCxnSpPr>
        <p:spPr>
          <a:xfrm>
            <a:off x="-5760" y="2991960"/>
            <a:ext cx="9155520" cy="0"/>
          </a:xfrm>
          <a:prstGeom prst="bentConnector3">
            <a:avLst/>
          </a:prstGeom>
          <a:noFill/>
          <a:ln w="38160">
            <a:solidFill>
              <a:srgbClr val="999999"/>
            </a:solidFill>
            <a:prstDash val="solid"/>
            <a:round/>
          </a:ln>
        </p:spPr>
      </p:cxnSp>
      <p:pic>
        <p:nvPicPr>
          <p:cNvPr id="5" name="Shape 62"/>
          <p:cNvPicPr>
            <a:picLocks noChangeAspect="1"/>
          </p:cNvPicPr>
          <p:nvPr/>
        </p:nvPicPr>
        <p:blipFill>
          <a:blip r:embed="rId3">
            <a:lum/>
            <a:alphaModFix/>
          </a:blip>
          <a:srcRect/>
          <a:stretch>
            <a:fillRect/>
          </a:stretch>
        </p:blipFill>
        <p:spPr>
          <a:xfrm>
            <a:off x="462960" y="304920"/>
            <a:ext cx="3103920" cy="12412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2" name="Shape 81"/>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AC5DCE4C-BB43-4FB9-A924-10A7B168B2B9}" type="slidenum">
              <a:t>7</a:t>
            </a:fld>
            <a:endParaRPr lang="et-EE" sz="1400">
              <a:solidFill>
                <a:srgbClr val="EEEEEE"/>
              </a:solidFill>
              <a:latin typeface="Arial" pitchFamily="18"/>
              <a:cs typeface="Arial" pitchFamily="2"/>
            </a:endParaRPr>
          </a:p>
        </p:txBody>
      </p:sp>
      <p:pic>
        <p:nvPicPr>
          <p:cNvPr id="3" name="Shape 83"/>
          <p:cNvPicPr>
            <a:picLocks noChangeAspect="1"/>
          </p:cNvPicPr>
          <p:nvPr/>
        </p:nvPicPr>
        <p:blipFill>
          <a:blip r:embed="rId3">
            <a:lum/>
            <a:alphaModFix/>
          </a:blip>
          <a:srcRect/>
          <a:stretch>
            <a:fillRect/>
          </a:stretch>
        </p:blipFill>
        <p:spPr>
          <a:xfrm>
            <a:off x="2015999" y="217080"/>
            <a:ext cx="5112000" cy="4265280"/>
          </a:xfrm>
          <a:prstGeom prst="rect">
            <a:avLst/>
          </a:prstGeom>
          <a:noFill/>
          <a:ln>
            <a:noFill/>
          </a:ln>
        </p:spPr>
      </p:pic>
      <p:sp>
        <p:nvSpPr>
          <p:cNvPr id="4" name="Shape 82"/>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00000"/>
              </a:lnSpc>
              <a:spcBef>
                <a:spcPts val="0"/>
              </a:spcBef>
              <a:spcAft>
                <a:spcPts val="0"/>
              </a:spcAft>
              <a:buNone/>
              <a:tabLst/>
            </a:pPr>
            <a:r>
              <a:rPr lang="et-EE" sz="1200" b="0" i="0" u="none" strike="noStrike" kern="1200" spc="0" dirty="0" err="1">
                <a:ln>
                  <a:noFill/>
                </a:ln>
                <a:latin typeface="Arial" panose="020B0604020202020204" pitchFamily="34" charset="0"/>
                <a:ea typeface="Proxima Nova" pitchFamily="2"/>
                <a:cs typeface="Arial" panose="020B0604020202020204" pitchFamily="34" charset="0"/>
              </a:rPr>
              <a:t>Lantern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slide</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used</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motion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picture</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theatres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announcement</a:t>
            </a:r>
            <a:r>
              <a:rPr lang="et-EE" sz="1200" b="0" i="0" u="none" strike="noStrike" kern="1200" spc="0" dirty="0">
                <a:ln>
                  <a:noFill/>
                </a:ln>
                <a:latin typeface="Arial" panose="020B0604020202020204" pitchFamily="34" charset="0"/>
                <a:ea typeface="Proxima Nova" pitchFamily="2"/>
                <a:cs typeface="Arial" panose="020B0604020202020204" pitchFamily="34" charset="0"/>
              </a:rPr>
              <a:t>, c1912.</a:t>
            </a:r>
          </a:p>
          <a:p>
            <a:pPr marL="0" marR="0" lvl="0" indent="0" algn="ctr" rtl="0" hangingPunct="0">
              <a:lnSpc>
                <a:spcPct val="100000"/>
              </a:lnSpc>
              <a:spcBef>
                <a:spcPts val="0"/>
              </a:spcBef>
              <a:spcAft>
                <a:spcPts val="0"/>
              </a:spcAft>
              <a:buNone/>
              <a:tabLst/>
            </a:pPr>
            <a:r>
              <a:rPr lang="et-EE" sz="1200" b="0" i="0" u="none" strike="noStrike" kern="1200" spc="0" dirty="0" err="1">
                <a:ln>
                  <a:noFill/>
                </a:ln>
                <a:latin typeface="Arial" panose="020B0604020202020204" pitchFamily="34" charset="0"/>
                <a:ea typeface="Proxima Nova" pitchFamily="2"/>
                <a:cs typeface="Arial" panose="020B0604020202020204" pitchFamily="34" charset="0"/>
              </a:rPr>
              <a:t>Library</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of</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Congress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(Washington D.C.), LC-USZ62-8646 / </a:t>
            </a:r>
            <a:r>
              <a:rPr lang="et-EE" sz="1200" b="0" i="0" u="sng" strike="noStrike" kern="1200" spc="0" dirty="0">
                <a:ln>
                  <a:noFill/>
                </a:ln>
                <a:uFillTx/>
                <a:latin typeface="Arial" panose="020B0604020202020204" pitchFamily="34" charset="0"/>
                <a:ea typeface="Proxima Nova" pitchFamily="2"/>
                <a:cs typeface="Arial" panose="020B0604020202020204" pitchFamily="34" charset="0"/>
                <a:hlinkClick r:id="rId4"/>
              </a:rPr>
              <a:t>link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2" name="Shape 81"/>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AE78283F-8836-41C9-89DB-EE6BFE352F84}" type="slidenum">
              <a:t>8</a:t>
            </a:fld>
            <a:endParaRPr lang="et-EE" sz="1400">
              <a:solidFill>
                <a:srgbClr val="EEEEEE"/>
              </a:solidFill>
              <a:latin typeface="Arial" pitchFamily="18"/>
              <a:cs typeface="Arial" pitchFamily="2"/>
            </a:endParaRPr>
          </a:p>
        </p:txBody>
      </p:sp>
      <p:sp>
        <p:nvSpPr>
          <p:cNvPr id="3" name="Shape 82"/>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00000"/>
              </a:lnSpc>
              <a:spcBef>
                <a:spcPts val="0"/>
              </a:spcBef>
              <a:spcAft>
                <a:spcPts val="0"/>
              </a:spcAft>
              <a:buNone/>
              <a:tabLst/>
            </a:pPr>
            <a:r>
              <a:rPr lang="et-EE" sz="1200" b="0" i="0" u="none" strike="noStrike" kern="1200" spc="0" dirty="0" err="1">
                <a:ln>
                  <a:noFill/>
                </a:ln>
                <a:latin typeface="Arial" panose="020B0604020202020204" pitchFamily="34" charset="0"/>
                <a:ea typeface="Proxima Nova" pitchFamily="2"/>
                <a:cs typeface="Arial" panose="020B0604020202020204" pitchFamily="34" charset="0"/>
              </a:rPr>
              <a:t>Lantern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slide</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used</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motion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picture</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theatres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announcement</a:t>
            </a:r>
            <a:r>
              <a:rPr lang="et-EE" sz="1200" b="0" i="0" u="none" strike="noStrike" kern="1200" spc="0" dirty="0">
                <a:ln>
                  <a:noFill/>
                </a:ln>
                <a:latin typeface="Arial" panose="020B0604020202020204" pitchFamily="34" charset="0"/>
                <a:ea typeface="Proxima Nova" pitchFamily="2"/>
                <a:cs typeface="Arial" panose="020B0604020202020204" pitchFamily="34" charset="0"/>
              </a:rPr>
              <a:t>, c1912.</a:t>
            </a:r>
          </a:p>
          <a:p>
            <a:pPr marL="0" marR="0" lvl="0" indent="0" algn="ctr" rtl="0" hangingPunct="0">
              <a:lnSpc>
                <a:spcPct val="100000"/>
              </a:lnSpc>
              <a:spcBef>
                <a:spcPts val="0"/>
              </a:spcBef>
              <a:spcAft>
                <a:spcPts val="0"/>
              </a:spcAft>
              <a:buNone/>
              <a:tabLst/>
            </a:pPr>
            <a:r>
              <a:rPr lang="et-EE" sz="1200" b="0" i="0" u="none" strike="noStrike" kern="1200" spc="0" dirty="0" err="1">
                <a:ln>
                  <a:noFill/>
                </a:ln>
                <a:latin typeface="Arial" panose="020B0604020202020204" pitchFamily="34" charset="0"/>
                <a:ea typeface="Proxima Nova" pitchFamily="2"/>
                <a:cs typeface="Arial" panose="020B0604020202020204" pitchFamily="34" charset="0"/>
              </a:rPr>
              <a:t>Library</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of</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Congress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(Washington D.C.), LC-USZ62-11575 / </a:t>
            </a:r>
            <a:r>
              <a:rPr lang="et-EE" sz="1200" b="0" i="0" u="sng" strike="noStrike" kern="1200" spc="0" dirty="0">
                <a:ln>
                  <a:noFill/>
                </a:ln>
                <a:uFillTx/>
                <a:latin typeface="Arial" panose="020B0604020202020204" pitchFamily="34" charset="0"/>
                <a:ea typeface="Proxima Nova" pitchFamily="2"/>
                <a:cs typeface="Arial" panose="020B0604020202020204" pitchFamily="34" charset="0"/>
                <a:hlinkClick r:id="rId3"/>
              </a:rPr>
              <a:t>link</a:t>
            </a:r>
          </a:p>
        </p:txBody>
      </p:sp>
      <p:pic>
        <p:nvPicPr>
          <p:cNvPr id="4" name="Pilt 3"/>
          <p:cNvPicPr>
            <a:picLocks noChangeAspect="1"/>
          </p:cNvPicPr>
          <p:nvPr/>
        </p:nvPicPr>
        <p:blipFill>
          <a:blip r:embed="rId4">
            <a:lum/>
            <a:alphaModFix/>
          </a:blip>
          <a:srcRect l="289" t="2190" r="289"/>
          <a:stretch>
            <a:fillRect/>
          </a:stretch>
        </p:blipFill>
        <p:spPr>
          <a:xfrm>
            <a:off x="2022479" y="256680"/>
            <a:ext cx="5089679" cy="41860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Shape 81"/>
          <p:cNvSpPr txBox="1">
            <a:spLocks noGrp="1"/>
          </p:cNvSpPr>
          <p:nvPr>
            <p:ph type="sldNum" sz="quarter" idx="8"/>
          </p:nvPr>
        </p:nvSpPr>
        <p:spPr>
          <a:xfrm>
            <a:off x="8472600" y="4663080"/>
            <a:ext cx="548280" cy="393120"/>
          </a:xfrm>
          <a:prstGeom prst="rect">
            <a:avLst/>
          </a:prstGeom>
          <a:noFill/>
          <a:ln>
            <a:noFill/>
          </a:ln>
        </p:spPr>
        <p:txBody>
          <a:bodyPr wrap="square" lIns="91440" tIns="91440" rIns="91440" bIns="91440" anchor="ctr" anchorCtr="0"/>
          <a:lstStyle/>
          <a:p>
            <a:pPr lvl="0" hangingPunct="0"/>
            <a:fld id="{E46F429F-3FF2-400C-AFAE-24894E3849BA}" type="slidenum">
              <a:t>9</a:t>
            </a:fld>
            <a:endParaRPr lang="et-EE" sz="1400">
              <a:solidFill>
                <a:srgbClr val="EEEEEE"/>
              </a:solidFill>
              <a:latin typeface="Arial" pitchFamily="18"/>
              <a:cs typeface="Arial" pitchFamily="2"/>
            </a:endParaRPr>
          </a:p>
        </p:txBody>
      </p:sp>
      <p:sp>
        <p:nvSpPr>
          <p:cNvPr id="3" name="Shape 82"/>
          <p:cNvSpPr/>
          <p:nvPr/>
        </p:nvSpPr>
        <p:spPr>
          <a:xfrm>
            <a:off x="0" y="4482720"/>
            <a:ext cx="9143640" cy="5201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91440" rIns="91440" bIns="91440" anchor="t" anchorCtr="0" compatLnSpc="0"/>
          <a:lstStyle/>
          <a:p>
            <a:pPr marL="0" marR="0" lvl="0" indent="0" algn="ctr" rtl="0" hangingPunct="0">
              <a:lnSpc>
                <a:spcPct val="100000"/>
              </a:lnSpc>
              <a:spcBef>
                <a:spcPts val="0"/>
              </a:spcBef>
              <a:spcAft>
                <a:spcPts val="0"/>
              </a:spcAft>
              <a:buNone/>
              <a:tabLst/>
            </a:pPr>
            <a:r>
              <a:rPr lang="et-EE" sz="1200" b="0" i="0" u="none" strike="noStrike" kern="1200" spc="0" dirty="0" err="1">
                <a:ln>
                  <a:noFill/>
                </a:ln>
                <a:latin typeface="Arial" panose="020B0604020202020204" pitchFamily="34" charset="0"/>
                <a:ea typeface="Proxima Nova" pitchFamily="2"/>
                <a:cs typeface="Arial" panose="020B0604020202020204" pitchFamily="34" charset="0"/>
              </a:rPr>
              <a:t>Lantern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slide</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used</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in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motion</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picture</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theatres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announcement</a:t>
            </a:r>
            <a:r>
              <a:rPr lang="et-EE" sz="1200" b="0" i="0" u="none" strike="noStrike" kern="1200" spc="0" dirty="0">
                <a:ln>
                  <a:noFill/>
                </a:ln>
                <a:latin typeface="Arial" panose="020B0604020202020204" pitchFamily="34" charset="0"/>
                <a:ea typeface="Proxima Nova" pitchFamily="2"/>
                <a:cs typeface="Arial" panose="020B0604020202020204" pitchFamily="34" charset="0"/>
              </a:rPr>
              <a:t>, c1912.</a:t>
            </a:r>
          </a:p>
          <a:p>
            <a:pPr marL="0" marR="0" lvl="0" indent="0" algn="ctr" rtl="0" hangingPunct="0">
              <a:lnSpc>
                <a:spcPct val="100000"/>
              </a:lnSpc>
              <a:spcBef>
                <a:spcPts val="0"/>
              </a:spcBef>
              <a:spcAft>
                <a:spcPts val="0"/>
              </a:spcAft>
              <a:buNone/>
              <a:tabLst/>
            </a:pPr>
            <a:r>
              <a:rPr lang="et-EE" sz="1200" b="0" i="0" u="none" strike="noStrike" kern="1200" spc="0" dirty="0" err="1">
                <a:ln>
                  <a:noFill/>
                </a:ln>
                <a:latin typeface="Arial" panose="020B0604020202020204" pitchFamily="34" charset="0"/>
                <a:ea typeface="Proxima Nova" pitchFamily="2"/>
                <a:cs typeface="Arial" panose="020B0604020202020204" pitchFamily="34" charset="0"/>
              </a:rPr>
              <a:t>Library</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of</a:t>
            </a:r>
            <a:r>
              <a:rPr lang="et-EE" sz="1200" b="0" i="0" u="none" strike="noStrike" kern="1200" spc="0" dirty="0">
                <a:ln>
                  <a:noFill/>
                </a:ln>
                <a:latin typeface="Arial" panose="020B0604020202020204" pitchFamily="34" charset="0"/>
                <a:ea typeface="Proxima Nova" pitchFamily="2"/>
                <a:cs typeface="Arial" panose="020B0604020202020204" pitchFamily="34" charset="0"/>
              </a:rPr>
              <a:t> </a:t>
            </a:r>
            <a:r>
              <a:rPr lang="et-EE" sz="1200" b="0" i="0" u="none" strike="noStrike" kern="1200" spc="0" dirty="0" err="1">
                <a:ln>
                  <a:noFill/>
                </a:ln>
                <a:latin typeface="Arial" panose="020B0604020202020204" pitchFamily="34" charset="0"/>
                <a:ea typeface="Proxima Nova" pitchFamily="2"/>
                <a:cs typeface="Arial" panose="020B0604020202020204" pitchFamily="34" charset="0"/>
              </a:rPr>
              <a:t>Congress</a:t>
            </a:r>
            <a:r>
              <a:rPr lang="et-EE" sz="1200" b="0" i="0" u="none" strike="noStrike" kern="1200" spc="0" dirty="0">
                <a:ln>
                  <a:noFill/>
                </a:ln>
                <a:latin typeface="Arial" panose="020B0604020202020204" pitchFamily="34" charset="0"/>
                <a:ea typeface="Proxima Nova" pitchFamily="2"/>
                <a:cs typeface="Arial" panose="020B0604020202020204" pitchFamily="34" charset="0"/>
              </a:rPr>
              <a:t> (Washington D.C.), LC-USZ62-11574 / </a:t>
            </a:r>
            <a:r>
              <a:rPr lang="et-EE" sz="1200" b="0" i="0" u="sng" strike="noStrike" kern="1200" spc="0" dirty="0">
                <a:ln>
                  <a:noFill/>
                </a:ln>
                <a:uFillTx/>
                <a:latin typeface="Arial" panose="020B0604020202020204" pitchFamily="34" charset="0"/>
                <a:ea typeface="Proxima Nova" pitchFamily="2"/>
                <a:cs typeface="Arial" panose="020B0604020202020204" pitchFamily="34" charset="0"/>
                <a:hlinkClick r:id="rId3"/>
              </a:rPr>
              <a:t>link</a:t>
            </a:r>
          </a:p>
        </p:txBody>
      </p:sp>
      <p:pic>
        <p:nvPicPr>
          <p:cNvPr id="4" name="Pilt 3"/>
          <p:cNvPicPr>
            <a:picLocks noChangeAspect="1"/>
          </p:cNvPicPr>
          <p:nvPr/>
        </p:nvPicPr>
        <p:blipFill>
          <a:blip r:embed="rId4">
            <a:lum/>
            <a:alphaModFix/>
          </a:blip>
          <a:srcRect l="596" t="719" r="596"/>
          <a:stretch>
            <a:fillRect/>
          </a:stretch>
        </p:blipFill>
        <p:spPr>
          <a:xfrm>
            <a:off x="2038679" y="224640"/>
            <a:ext cx="5057279" cy="42184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arkvarakomplekti Office kujund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arkvarakomplekti Office kujundu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395</TotalTime>
  <Words>1918</Words>
  <Application>Microsoft Office PowerPoint</Application>
  <PresentationFormat>Ekraaniseanss (16:9)</PresentationFormat>
  <Paragraphs>407</Paragraphs>
  <Slides>69</Slides>
  <Notes>69</Notes>
  <HiddenSlides>0</HiddenSlides>
  <MMClips>1</MMClips>
  <ScaleCrop>false</ScaleCrop>
  <HeadingPairs>
    <vt:vector size="4" baseType="variant">
      <vt:variant>
        <vt:lpstr>Kujundus</vt:lpstr>
      </vt:variant>
      <vt:variant>
        <vt:i4>2</vt:i4>
      </vt:variant>
      <vt:variant>
        <vt:lpstr>Slaidipealkirjad</vt:lpstr>
      </vt:variant>
      <vt:variant>
        <vt:i4>69</vt:i4>
      </vt:variant>
    </vt:vector>
  </HeadingPairs>
  <TitlesOfParts>
    <vt:vector size="71" baseType="lpstr">
      <vt:lpstr>Default</vt:lpstr>
      <vt:lpstr>Default 1</vt:lpstr>
      <vt:lpstr>Insight into the FIAF Film Restoration Summer School 2016</vt:lpstr>
      <vt:lpstr>PowerPointi esitlus</vt:lpstr>
      <vt:lpstr> „No matter where the cinema goes, we cannot afford to lose sight of its beginnings.“  Martin Scorsese</vt:lpstr>
      <vt:lpstr>PowerPointi esitlus</vt:lpstr>
      <vt:lpstr>PowerPointi esitlus</vt:lpstr>
      <vt:lpstr>    Stripped to its basic essentials, film restoration means finding some way of reproducing the experience of viewing a film in the context and empirical conditions of its original production and/or reception, in circumstances when the film no longer exists in its original form, the viewing conditions no longer exist or both.     Leo Enticknap. Film Restoration. The Culture and Science of Audiovisual Heritage, 2013, p. 11  </vt:lpstr>
      <vt:lpstr>PowerPointi esitlus</vt:lpstr>
      <vt:lpstr>PowerPointi esitlus</vt:lpstr>
      <vt:lpstr>PowerPointi esitlus</vt:lpstr>
      <vt:lpstr>PowerPointi esitlus</vt:lpstr>
      <vt:lpstr>PowerPointi esitlus</vt:lpstr>
      <vt:lpstr>PowerPointi esitlus</vt:lpstr>
      <vt:lpstr>WORKFLOW</vt:lpstr>
      <vt:lpstr>PowerPointi esitlus</vt:lpstr>
      <vt:lpstr>PowerPointi esitlus</vt:lpstr>
      <vt:lpstr>PowerPointi esitlus</vt:lpstr>
      <vt:lpstr>DOCUMENTATION</vt:lpstr>
      <vt:lpstr>PowerPointi esitlus</vt:lpstr>
      <vt:lpstr>IDENTIFICATION</vt:lpstr>
      <vt:lpstr>PowerPointi esitlus</vt:lpstr>
      <vt:lpstr>PowerPointi esitlus</vt:lpstr>
      <vt:lpstr>PowerPointi esitlus</vt:lpstr>
      <vt:lpstr>PowerPointi esitlus</vt:lpstr>
      <vt:lpstr>PowerPointi esitlus</vt:lpstr>
      <vt:lpstr>PowerPointi esitlus</vt:lpstr>
      <vt:lpstr>PowerPointi esitlus</vt:lpstr>
      <vt:lpstr>CONDITION REPORT</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FILM REPAIR</vt:lpstr>
      <vt:lpstr>PowerPointi esitlus</vt:lpstr>
      <vt:lpstr>PowerPointi esitlus</vt:lpstr>
      <vt:lpstr>PowerPointi esitlus</vt:lpstr>
      <vt:lpstr>PowerPointi esitlus</vt:lpstr>
      <vt:lpstr>FILM REPAIR: SPLICING</vt:lpstr>
      <vt:lpstr>LABORATORY EQUIPMENT: TAPES</vt:lpstr>
      <vt:lpstr>PowerPointi esitlus</vt:lpstr>
      <vt:lpstr>PowerPointi esitlus</vt:lpstr>
      <vt:lpstr>PowerPointi esitlus</vt:lpstr>
      <vt:lpstr>PowerPointi esitlus</vt:lpstr>
      <vt:lpstr>PowerPointi esitlus</vt:lpstr>
      <vt:lpstr>FILM SCAN</vt:lpstr>
      <vt:lpstr>PowerPointi esitlus</vt:lpstr>
      <vt:lpstr>PowerPointi esitlus</vt:lpstr>
      <vt:lpstr>FILM COMPARISON</vt:lpstr>
      <vt:lpstr>PowerPointi esitlus</vt:lpstr>
      <vt:lpstr>PowerPointi esitlus</vt:lpstr>
      <vt:lpstr>DIGITAL RESTORATION</vt:lpstr>
      <vt:lpstr>PHOENIX     by Digital Vision   REVIVAL     by Blackmagic   DIAMANT  by HS Art   </vt:lpstr>
      <vt:lpstr>PowerPointi esitlus</vt:lpstr>
      <vt:lpstr>PowerPointi esitlus</vt:lpstr>
      <vt:lpstr>COLOUR CORRECTION</vt:lpstr>
      <vt:lpstr>PowerPointi esitlus</vt:lpstr>
      <vt:lpstr>PowerPointi esitlus</vt:lpstr>
      <vt:lpstr>CATALOGUING</vt:lpstr>
      <vt:lpstr>PowerPointi esitlus</vt:lpstr>
      <vt:lpstr>STORAGE</vt:lpstr>
      <vt:lpstr>PowerPointi esitlus</vt:lpstr>
      <vt:lpstr>PowerPointi esitlus</vt:lpstr>
      <vt:lpstr>Insight into the FIAF Film Restoration Summer School 2016</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Insight into the FIAF Film Restoration Summer School 2016</dc:title>
  <dc:creator>Kadi Sikka</dc:creator>
  <cp:lastModifiedBy>Kadi Sikka</cp:lastModifiedBy>
  <cp:revision>26</cp:revision>
  <dcterms:modified xsi:type="dcterms:W3CDTF">2017-04-18T13:10:11Z</dcterms:modified>
</cp:coreProperties>
</file>